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79" r:id="rId10"/>
    <p:sldId id="30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05C24-196A-46FE-8489-C92C39FA2CA0}" v="18" dt="2022-04-18T16:17:16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74" d="100"/>
          <a:sy n="7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anders" userId="b1c122a4-4f41-483f-a00c-37bd7696713b" providerId="ADAL" clId="{84005C24-196A-46FE-8489-C92C39FA2CA0}"/>
    <pc:docChg chg="undo custSel addSld delSld modSld sldOrd">
      <pc:chgData name="Kelly Sanders" userId="b1c122a4-4f41-483f-a00c-37bd7696713b" providerId="ADAL" clId="{84005C24-196A-46FE-8489-C92C39FA2CA0}" dt="2022-04-18T16:18:46.648" v="1084" actId="948"/>
      <pc:docMkLst>
        <pc:docMk/>
      </pc:docMkLst>
      <pc:sldChg chg="modSp mod">
        <pc:chgData name="Kelly Sanders" userId="b1c122a4-4f41-483f-a00c-37bd7696713b" providerId="ADAL" clId="{84005C24-196A-46FE-8489-C92C39FA2CA0}" dt="2022-04-18T15:53:42.158" v="545" actId="255"/>
        <pc:sldMkLst>
          <pc:docMk/>
          <pc:sldMk cId="687565591" sldId="256"/>
        </pc:sldMkLst>
        <pc:spChg chg="mod">
          <ac:chgData name="Kelly Sanders" userId="b1c122a4-4f41-483f-a00c-37bd7696713b" providerId="ADAL" clId="{84005C24-196A-46FE-8489-C92C39FA2CA0}" dt="2022-04-18T15:31:53.892" v="61" actId="255"/>
          <ac:spMkLst>
            <pc:docMk/>
            <pc:sldMk cId="687565591" sldId="256"/>
            <ac:spMk id="2" creationId="{543A29A1-5D60-4597-9492-17B218E14D94}"/>
          </ac:spMkLst>
        </pc:spChg>
        <pc:spChg chg="mod">
          <ac:chgData name="Kelly Sanders" userId="b1c122a4-4f41-483f-a00c-37bd7696713b" providerId="ADAL" clId="{84005C24-196A-46FE-8489-C92C39FA2CA0}" dt="2022-04-18T15:53:42.158" v="545" actId="255"/>
          <ac:spMkLst>
            <pc:docMk/>
            <pc:sldMk cId="687565591" sldId="256"/>
            <ac:spMk id="3" creationId="{4299A3A0-086C-4A85-9D16-9D3AD8234801}"/>
          </ac:spMkLst>
        </pc:spChg>
      </pc:sldChg>
      <pc:sldChg chg="addSp delSp modSp add mod">
        <pc:chgData name="Kelly Sanders" userId="b1c122a4-4f41-483f-a00c-37bd7696713b" providerId="ADAL" clId="{84005C24-196A-46FE-8489-C92C39FA2CA0}" dt="2022-04-18T15:40:29.552" v="154" actId="1076"/>
        <pc:sldMkLst>
          <pc:docMk/>
          <pc:sldMk cId="1636172766" sldId="257"/>
        </pc:sldMkLst>
        <pc:spChg chg="add del mod">
          <ac:chgData name="Kelly Sanders" userId="b1c122a4-4f41-483f-a00c-37bd7696713b" providerId="ADAL" clId="{84005C24-196A-46FE-8489-C92C39FA2CA0}" dt="2022-04-18T15:39:49.381" v="147" actId="27636"/>
          <ac:spMkLst>
            <pc:docMk/>
            <pc:sldMk cId="1636172766" sldId="257"/>
            <ac:spMk id="2" creationId="{543A29A1-5D60-4597-9492-17B218E14D94}"/>
          </ac:spMkLst>
        </pc:spChg>
        <pc:spChg chg="mod">
          <ac:chgData name="Kelly Sanders" userId="b1c122a4-4f41-483f-a00c-37bd7696713b" providerId="ADAL" clId="{84005C24-196A-46FE-8489-C92C39FA2CA0}" dt="2022-04-18T15:40:11.475" v="152" actId="27636"/>
          <ac:spMkLst>
            <pc:docMk/>
            <pc:sldMk cId="1636172766" sldId="257"/>
            <ac:spMk id="3" creationId="{4299A3A0-086C-4A85-9D16-9D3AD8234801}"/>
          </ac:spMkLst>
        </pc:spChg>
        <pc:picChg chg="add mod">
          <ac:chgData name="Kelly Sanders" userId="b1c122a4-4f41-483f-a00c-37bd7696713b" providerId="ADAL" clId="{84005C24-196A-46FE-8489-C92C39FA2CA0}" dt="2022-04-18T15:40:29.552" v="154" actId="1076"/>
          <ac:picMkLst>
            <pc:docMk/>
            <pc:sldMk cId="1636172766" sldId="257"/>
            <ac:picMk id="4" creationId="{4A1FC5F2-3CDB-440F-AE2F-42BDD6ECB6E3}"/>
          </ac:picMkLst>
        </pc:picChg>
      </pc:sldChg>
      <pc:sldChg chg="new del">
        <pc:chgData name="Kelly Sanders" userId="b1c122a4-4f41-483f-a00c-37bd7696713b" providerId="ADAL" clId="{84005C24-196A-46FE-8489-C92C39FA2CA0}" dt="2022-04-18T15:30:59.573" v="53" actId="2696"/>
        <pc:sldMkLst>
          <pc:docMk/>
          <pc:sldMk cId="3162616311" sldId="257"/>
        </pc:sldMkLst>
      </pc:sldChg>
      <pc:sldChg chg="addSp modSp add mod">
        <pc:chgData name="Kelly Sanders" userId="b1c122a4-4f41-483f-a00c-37bd7696713b" providerId="ADAL" clId="{84005C24-196A-46FE-8489-C92C39FA2CA0}" dt="2022-04-18T15:44:33.653" v="406" actId="1076"/>
        <pc:sldMkLst>
          <pc:docMk/>
          <pc:sldMk cId="3921670372" sldId="258"/>
        </pc:sldMkLst>
        <pc:spChg chg="mod">
          <ac:chgData name="Kelly Sanders" userId="b1c122a4-4f41-483f-a00c-37bd7696713b" providerId="ADAL" clId="{84005C24-196A-46FE-8489-C92C39FA2CA0}" dt="2022-04-18T15:42:07.661" v="201" actId="14100"/>
          <ac:spMkLst>
            <pc:docMk/>
            <pc:sldMk cId="3921670372" sldId="258"/>
            <ac:spMk id="2" creationId="{543A29A1-5D60-4597-9492-17B218E14D94}"/>
          </ac:spMkLst>
        </pc:spChg>
        <pc:spChg chg="mod">
          <ac:chgData name="Kelly Sanders" userId="b1c122a4-4f41-483f-a00c-37bd7696713b" providerId="ADAL" clId="{84005C24-196A-46FE-8489-C92C39FA2CA0}" dt="2022-04-18T15:44:25.388" v="405" actId="120"/>
          <ac:spMkLst>
            <pc:docMk/>
            <pc:sldMk cId="3921670372" sldId="258"/>
            <ac:spMk id="3" creationId="{4299A3A0-086C-4A85-9D16-9D3AD8234801}"/>
          </ac:spMkLst>
        </pc:spChg>
        <pc:graphicFrameChg chg="add mod">
          <ac:chgData name="Kelly Sanders" userId="b1c122a4-4f41-483f-a00c-37bd7696713b" providerId="ADAL" clId="{84005C24-196A-46FE-8489-C92C39FA2CA0}" dt="2022-04-18T15:44:33.653" v="406" actId="1076"/>
          <ac:graphicFrameMkLst>
            <pc:docMk/>
            <pc:sldMk cId="3921670372" sldId="258"/>
            <ac:graphicFrameMk id="5" creationId="{F90D2BE5-EFD5-41F7-876E-D604E8D8271B}"/>
          </ac:graphicFrameMkLst>
        </pc:graphicFrameChg>
      </pc:sldChg>
      <pc:sldChg chg="modSp add mod">
        <pc:chgData name="Kelly Sanders" userId="b1c122a4-4f41-483f-a00c-37bd7696713b" providerId="ADAL" clId="{84005C24-196A-46FE-8489-C92C39FA2CA0}" dt="2022-04-18T15:48:37.006" v="463" actId="27636"/>
        <pc:sldMkLst>
          <pc:docMk/>
          <pc:sldMk cId="3198660586" sldId="259"/>
        </pc:sldMkLst>
        <pc:spChg chg="mod">
          <ac:chgData name="Kelly Sanders" userId="b1c122a4-4f41-483f-a00c-37bd7696713b" providerId="ADAL" clId="{84005C24-196A-46FE-8489-C92C39FA2CA0}" dt="2022-04-18T15:48:37.006" v="463" actId="27636"/>
          <ac:spMkLst>
            <pc:docMk/>
            <pc:sldMk cId="3198660586" sldId="259"/>
            <ac:spMk id="2" creationId="{543A29A1-5D60-4597-9492-17B218E14D94}"/>
          </ac:spMkLst>
        </pc:spChg>
        <pc:spChg chg="mod">
          <ac:chgData name="Kelly Sanders" userId="b1c122a4-4f41-483f-a00c-37bd7696713b" providerId="ADAL" clId="{84005C24-196A-46FE-8489-C92C39FA2CA0}" dt="2022-04-18T15:48:02.750" v="459" actId="27636"/>
          <ac:spMkLst>
            <pc:docMk/>
            <pc:sldMk cId="3198660586" sldId="259"/>
            <ac:spMk id="3" creationId="{4299A3A0-086C-4A85-9D16-9D3AD8234801}"/>
          </ac:spMkLst>
        </pc:spChg>
      </pc:sldChg>
      <pc:sldChg chg="addSp modSp add mod">
        <pc:chgData name="Kelly Sanders" userId="b1c122a4-4f41-483f-a00c-37bd7696713b" providerId="ADAL" clId="{84005C24-196A-46FE-8489-C92C39FA2CA0}" dt="2022-04-18T15:56:24.333" v="593" actId="14100"/>
        <pc:sldMkLst>
          <pc:docMk/>
          <pc:sldMk cId="3699038201" sldId="260"/>
        </pc:sldMkLst>
        <pc:spChg chg="mod">
          <ac:chgData name="Kelly Sanders" userId="b1c122a4-4f41-483f-a00c-37bd7696713b" providerId="ADAL" clId="{84005C24-196A-46FE-8489-C92C39FA2CA0}" dt="2022-04-18T15:48:59.277" v="494" actId="27636"/>
          <ac:spMkLst>
            <pc:docMk/>
            <pc:sldMk cId="3699038201" sldId="260"/>
            <ac:spMk id="2" creationId="{543A29A1-5D60-4597-9492-17B218E14D94}"/>
          </ac:spMkLst>
        </pc:spChg>
        <pc:spChg chg="mod">
          <ac:chgData name="Kelly Sanders" userId="b1c122a4-4f41-483f-a00c-37bd7696713b" providerId="ADAL" clId="{84005C24-196A-46FE-8489-C92C39FA2CA0}" dt="2022-04-18T15:49:39.765" v="505" actId="27636"/>
          <ac:spMkLst>
            <pc:docMk/>
            <pc:sldMk cId="3699038201" sldId="260"/>
            <ac:spMk id="3" creationId="{4299A3A0-086C-4A85-9D16-9D3AD8234801}"/>
          </ac:spMkLst>
        </pc:spChg>
        <pc:picChg chg="add mod">
          <ac:chgData name="Kelly Sanders" userId="b1c122a4-4f41-483f-a00c-37bd7696713b" providerId="ADAL" clId="{84005C24-196A-46FE-8489-C92C39FA2CA0}" dt="2022-04-18T15:56:24.333" v="593" actId="14100"/>
          <ac:picMkLst>
            <pc:docMk/>
            <pc:sldMk cId="3699038201" sldId="260"/>
            <ac:picMk id="4" creationId="{50296E9A-4B0E-4E3F-A79B-4F3A78F0BC51}"/>
          </ac:picMkLst>
        </pc:picChg>
      </pc:sldChg>
      <pc:sldChg chg="addSp modSp add mod">
        <pc:chgData name="Kelly Sanders" userId="b1c122a4-4f41-483f-a00c-37bd7696713b" providerId="ADAL" clId="{84005C24-196A-46FE-8489-C92C39FA2CA0}" dt="2022-04-18T15:56:17.526" v="591" actId="14100"/>
        <pc:sldMkLst>
          <pc:docMk/>
          <pc:sldMk cId="2368617027" sldId="261"/>
        </pc:sldMkLst>
        <pc:spChg chg="mod">
          <ac:chgData name="Kelly Sanders" userId="b1c122a4-4f41-483f-a00c-37bd7696713b" providerId="ADAL" clId="{84005C24-196A-46FE-8489-C92C39FA2CA0}" dt="2022-04-18T15:55:01.492" v="572" actId="27636"/>
          <ac:spMkLst>
            <pc:docMk/>
            <pc:sldMk cId="2368617027" sldId="261"/>
            <ac:spMk id="2" creationId="{543A29A1-5D60-4597-9492-17B218E14D94}"/>
          </ac:spMkLst>
        </pc:spChg>
        <pc:spChg chg="mod">
          <ac:chgData name="Kelly Sanders" userId="b1c122a4-4f41-483f-a00c-37bd7696713b" providerId="ADAL" clId="{84005C24-196A-46FE-8489-C92C39FA2CA0}" dt="2022-04-18T15:55:56.093" v="588" actId="27636"/>
          <ac:spMkLst>
            <pc:docMk/>
            <pc:sldMk cId="2368617027" sldId="261"/>
            <ac:spMk id="3" creationId="{4299A3A0-086C-4A85-9D16-9D3AD8234801}"/>
          </ac:spMkLst>
        </pc:spChg>
        <pc:picChg chg="add mod">
          <ac:chgData name="Kelly Sanders" userId="b1c122a4-4f41-483f-a00c-37bd7696713b" providerId="ADAL" clId="{84005C24-196A-46FE-8489-C92C39FA2CA0}" dt="2022-04-18T15:56:17.526" v="591" actId="14100"/>
          <ac:picMkLst>
            <pc:docMk/>
            <pc:sldMk cId="2368617027" sldId="261"/>
            <ac:picMk id="4" creationId="{77BF909F-7977-4F95-975E-B1F9E68526B4}"/>
          </ac:picMkLst>
        </pc:picChg>
      </pc:sldChg>
      <pc:sldChg chg="addSp delSp modSp add mod">
        <pc:chgData name="Kelly Sanders" userId="b1c122a4-4f41-483f-a00c-37bd7696713b" providerId="ADAL" clId="{84005C24-196A-46FE-8489-C92C39FA2CA0}" dt="2022-04-18T16:07:15.299" v="821" actId="1076"/>
        <pc:sldMkLst>
          <pc:docMk/>
          <pc:sldMk cId="1484721978" sldId="262"/>
        </pc:sldMkLst>
        <pc:spChg chg="mod">
          <ac:chgData name="Kelly Sanders" userId="b1c122a4-4f41-483f-a00c-37bd7696713b" providerId="ADAL" clId="{84005C24-196A-46FE-8489-C92C39FA2CA0}" dt="2022-04-18T16:06:49.908" v="813" actId="14100"/>
          <ac:spMkLst>
            <pc:docMk/>
            <pc:sldMk cId="1484721978" sldId="262"/>
            <ac:spMk id="2" creationId="{543A29A1-5D60-4597-9492-17B218E14D94}"/>
          </ac:spMkLst>
        </pc:spChg>
        <pc:spChg chg="del">
          <ac:chgData name="Kelly Sanders" userId="b1c122a4-4f41-483f-a00c-37bd7696713b" providerId="ADAL" clId="{84005C24-196A-46FE-8489-C92C39FA2CA0}" dt="2022-04-18T16:06:53.074" v="814" actId="21"/>
          <ac:spMkLst>
            <pc:docMk/>
            <pc:sldMk cId="1484721978" sldId="262"/>
            <ac:spMk id="3" creationId="{4299A3A0-086C-4A85-9D16-9D3AD8234801}"/>
          </ac:spMkLst>
        </pc:spChg>
        <pc:picChg chg="add">
          <ac:chgData name="Kelly Sanders" userId="b1c122a4-4f41-483f-a00c-37bd7696713b" providerId="ADAL" clId="{84005C24-196A-46FE-8489-C92C39FA2CA0}" dt="2022-04-18T16:06:55.432" v="815"/>
          <ac:picMkLst>
            <pc:docMk/>
            <pc:sldMk cId="1484721978" sldId="262"/>
            <ac:picMk id="4" creationId="{8259D0E3-F441-4B8F-970D-2D30CEA2B9D6}"/>
          </ac:picMkLst>
        </pc:picChg>
        <pc:picChg chg="add mod">
          <ac:chgData name="Kelly Sanders" userId="b1c122a4-4f41-483f-a00c-37bd7696713b" providerId="ADAL" clId="{84005C24-196A-46FE-8489-C92C39FA2CA0}" dt="2022-04-18T16:07:15.299" v="821" actId="1076"/>
          <ac:picMkLst>
            <pc:docMk/>
            <pc:sldMk cId="1484721978" sldId="262"/>
            <ac:picMk id="5" creationId="{27E181F9-8569-4490-B606-16F2C94ECF44}"/>
          </ac:picMkLst>
        </pc:picChg>
      </pc:sldChg>
      <pc:sldChg chg="add del">
        <pc:chgData name="Kelly Sanders" userId="b1c122a4-4f41-483f-a00c-37bd7696713b" providerId="ADAL" clId="{84005C24-196A-46FE-8489-C92C39FA2CA0}" dt="2022-04-18T16:16:15.268" v="978" actId="2696"/>
        <pc:sldMkLst>
          <pc:docMk/>
          <pc:sldMk cId="3266140422" sldId="263"/>
        </pc:sldMkLst>
      </pc:sldChg>
      <pc:sldChg chg="add del">
        <pc:chgData name="Kelly Sanders" userId="b1c122a4-4f41-483f-a00c-37bd7696713b" providerId="ADAL" clId="{84005C24-196A-46FE-8489-C92C39FA2CA0}" dt="2022-04-18T16:16:10.881" v="977" actId="2696"/>
        <pc:sldMkLst>
          <pc:docMk/>
          <pc:sldMk cId="904944230" sldId="264"/>
        </pc:sldMkLst>
      </pc:sldChg>
      <pc:sldChg chg="addSp delSp modSp add mod ord modNotesTx">
        <pc:chgData name="Kelly Sanders" userId="b1c122a4-4f41-483f-a00c-37bd7696713b" providerId="ADAL" clId="{84005C24-196A-46FE-8489-C92C39FA2CA0}" dt="2022-04-18T16:07:28.147" v="823" actId="1076"/>
        <pc:sldMkLst>
          <pc:docMk/>
          <pc:sldMk cId="2270755760" sldId="265"/>
        </pc:sldMkLst>
        <pc:spChg chg="mod">
          <ac:chgData name="Kelly Sanders" userId="b1c122a4-4f41-483f-a00c-37bd7696713b" providerId="ADAL" clId="{84005C24-196A-46FE-8489-C92C39FA2CA0}" dt="2022-04-18T15:59:17.964" v="636" actId="27636"/>
          <ac:spMkLst>
            <pc:docMk/>
            <pc:sldMk cId="2270755760" sldId="265"/>
            <ac:spMk id="2" creationId="{543A29A1-5D60-4597-9492-17B218E14D94}"/>
          </ac:spMkLst>
        </pc:spChg>
        <pc:spChg chg="del">
          <ac:chgData name="Kelly Sanders" userId="b1c122a4-4f41-483f-a00c-37bd7696713b" providerId="ADAL" clId="{84005C24-196A-46FE-8489-C92C39FA2CA0}" dt="2022-04-18T15:59:00.058" v="630" actId="21"/>
          <ac:spMkLst>
            <pc:docMk/>
            <pc:sldMk cId="2270755760" sldId="265"/>
            <ac:spMk id="3" creationId="{4299A3A0-086C-4A85-9D16-9D3AD8234801}"/>
          </ac:spMkLst>
        </pc:spChg>
        <pc:picChg chg="add mod">
          <ac:chgData name="Kelly Sanders" userId="b1c122a4-4f41-483f-a00c-37bd7696713b" providerId="ADAL" clId="{84005C24-196A-46FE-8489-C92C39FA2CA0}" dt="2022-04-18T16:07:28.147" v="823" actId="1076"/>
          <ac:picMkLst>
            <pc:docMk/>
            <pc:sldMk cId="2270755760" sldId="265"/>
            <ac:picMk id="5" creationId="{2D519B2C-C372-4713-8071-61FEF933866E}"/>
          </ac:picMkLst>
        </pc:picChg>
        <pc:picChg chg="mod">
          <ac:chgData name="Kelly Sanders" userId="b1c122a4-4f41-483f-a00c-37bd7696713b" providerId="ADAL" clId="{84005C24-196A-46FE-8489-C92C39FA2CA0}" dt="2022-04-18T15:58:03.795" v="623" actId="1076"/>
          <ac:picMkLst>
            <pc:docMk/>
            <pc:sldMk cId="2270755760" sldId="265"/>
            <ac:picMk id="9" creationId="{AFC8BA6B-870E-4C24-9FFD-B3D6171EBA80}"/>
          </ac:picMkLst>
        </pc:picChg>
      </pc:sldChg>
      <pc:sldChg chg="addSp delSp modSp add mod modNotesTx">
        <pc:chgData name="Kelly Sanders" userId="b1c122a4-4f41-483f-a00c-37bd7696713b" providerId="ADAL" clId="{84005C24-196A-46FE-8489-C92C39FA2CA0}" dt="2022-04-18T16:18:46.648" v="1084" actId="948"/>
        <pc:sldMkLst>
          <pc:docMk/>
          <pc:sldMk cId="846332057" sldId="266"/>
        </pc:sldMkLst>
        <pc:spChg chg="del mod">
          <ac:chgData name="Kelly Sanders" userId="b1c122a4-4f41-483f-a00c-37bd7696713b" providerId="ADAL" clId="{84005C24-196A-46FE-8489-C92C39FA2CA0}" dt="2022-04-18T16:12:34.262" v="831" actId="21"/>
          <ac:spMkLst>
            <pc:docMk/>
            <pc:sldMk cId="846332057" sldId="266"/>
            <ac:spMk id="2" creationId="{543A29A1-5D60-4597-9492-17B218E14D94}"/>
          </ac:spMkLst>
        </pc:spChg>
        <pc:spChg chg="mod">
          <ac:chgData name="Kelly Sanders" userId="b1c122a4-4f41-483f-a00c-37bd7696713b" providerId="ADAL" clId="{84005C24-196A-46FE-8489-C92C39FA2CA0}" dt="2022-04-18T16:18:46.648" v="1084" actId="948"/>
          <ac:spMkLst>
            <pc:docMk/>
            <pc:sldMk cId="846332057" sldId="266"/>
            <ac:spMk id="3" creationId="{4299A3A0-086C-4A85-9D16-9D3AD8234801}"/>
          </ac:spMkLst>
        </pc:spChg>
        <pc:spChg chg="add mod">
          <ac:chgData name="Kelly Sanders" userId="b1c122a4-4f41-483f-a00c-37bd7696713b" providerId="ADAL" clId="{84005C24-196A-46FE-8489-C92C39FA2CA0}" dt="2022-04-18T16:18:26.623" v="1081" actId="948"/>
          <ac:spMkLst>
            <pc:docMk/>
            <pc:sldMk cId="846332057" sldId="266"/>
            <ac:spMk id="6" creationId="{85FE4219-FBB2-4EA0-A7F6-F6578134351F}"/>
          </ac:spMkLst>
        </pc:spChg>
        <pc:picChg chg="add mod">
          <ac:chgData name="Kelly Sanders" userId="b1c122a4-4f41-483f-a00c-37bd7696713b" providerId="ADAL" clId="{84005C24-196A-46FE-8489-C92C39FA2CA0}" dt="2022-04-18T16:16:26.156" v="981" actId="1076"/>
          <ac:picMkLst>
            <pc:docMk/>
            <pc:sldMk cId="846332057" sldId="266"/>
            <ac:picMk id="5" creationId="{0AB5112F-D94A-4E59-B429-3FDD96174693}"/>
          </ac:picMkLst>
        </pc:picChg>
      </pc:sldChg>
      <pc:sldChg chg="add">
        <pc:chgData name="Kelly Sanders" userId="b1c122a4-4f41-483f-a00c-37bd7696713b" providerId="ADAL" clId="{84005C24-196A-46FE-8489-C92C39FA2CA0}" dt="2022-04-18T16:15:46.871" v="975"/>
        <pc:sldMkLst>
          <pc:docMk/>
          <pc:sldMk cId="2355205259" sldId="279"/>
        </pc:sldMkLst>
      </pc:sldChg>
      <pc:sldChg chg="add">
        <pc:chgData name="Kelly Sanders" userId="b1c122a4-4f41-483f-a00c-37bd7696713b" providerId="ADAL" clId="{84005C24-196A-46FE-8489-C92C39FA2CA0}" dt="2022-04-18T16:16:06.423" v="976"/>
        <pc:sldMkLst>
          <pc:docMk/>
          <pc:sldMk cId="1651252045" sldId="30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ec4ee2ddc5a57b/Documents/2020%20PPT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ec4ee2ddc5a57b/Documents/2020%20PPT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6294060120344"/>
          <c:y val="6.8043823268702675E-2"/>
          <c:w val="0.51598183964031408"/>
          <c:h val="0.68262606861504538"/>
        </c:manualLayout>
      </c:layout>
      <c:doughnutChart>
        <c:varyColors val="1"/>
        <c:ser>
          <c:idx val="0"/>
          <c:order val="0"/>
          <c:tx>
            <c:strRef>
              <c:f>Sheet5!$B$2</c:f>
              <c:strCache>
                <c:ptCount val="1"/>
                <c:pt idx="0">
                  <c:v>Funding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C-4A7D-A32B-EFB5C5D7AD8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6C-4A7D-A32B-EFB5C5D7AD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6C-4A7D-A32B-EFB5C5D7AD88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6C-4A7D-A32B-EFB5C5D7AD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Sheet5!$A$3:$A$6</c:f>
              <c:strCache>
                <c:ptCount val="4"/>
                <c:pt idx="0">
                  <c:v>Energy efficiency</c:v>
                </c:pt>
                <c:pt idx="1">
                  <c:v>Renewable energy</c:v>
                </c:pt>
                <c:pt idx="2">
                  <c:v>Resilience</c:v>
                </c:pt>
                <c:pt idx="3">
                  <c:v>Mixed projects</c:v>
                </c:pt>
              </c:strCache>
            </c:strRef>
          </c:cat>
          <c:val>
            <c:numRef>
              <c:f>Sheet5!$B$3:$B$6</c:f>
              <c:numCache>
                <c:formatCode>0%</c:formatCode>
                <c:ptCount val="4"/>
                <c:pt idx="0">
                  <c:v>0.49</c:v>
                </c:pt>
                <c:pt idx="1">
                  <c:v>0.23</c:v>
                </c:pt>
                <c:pt idx="2">
                  <c:v>7.0000000000000007E-2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6C-4A7D-A32B-EFB5C5D7A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508721852813614"/>
          <c:y val="0.76882421611788987"/>
          <c:w val="0.56982538827785911"/>
          <c:h val="0.21356772539932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8114398903943"/>
          <c:y val="1.5285306362417013E-2"/>
          <c:w val="0.8894188560109606"/>
          <c:h val="0.874257948830434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7395887"/>
        <c:axId val="151657087"/>
      </c:barChart>
      <c:catAx>
        <c:axId val="183739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57087"/>
        <c:crosses val="autoZero"/>
        <c:auto val="1"/>
        <c:lblAlgn val="ctr"/>
        <c:lblOffset val="100"/>
        <c:noMultiLvlLbl val="0"/>
      </c:catAx>
      <c:valAx>
        <c:axId val="15165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395887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8114398903943"/>
          <c:y val="1.5285306362417013E-2"/>
          <c:w val="0.8894188560109606"/>
          <c:h val="0.874257948830434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7395887"/>
        <c:axId val="151657087"/>
      </c:barChart>
      <c:catAx>
        <c:axId val="183739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57087"/>
        <c:crosses val="autoZero"/>
        <c:auto val="1"/>
        <c:lblAlgn val="ctr"/>
        <c:lblOffset val="100"/>
        <c:noMultiLvlLbl val="0"/>
      </c:catAx>
      <c:valAx>
        <c:axId val="15165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395887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B0375-D8FB-4646-B2E8-962483665D7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5F926-1BF0-47C4-9B4F-A828069A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5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to County – Local Investment, Creates Jobs, Good for the Environment, Modernizes Building 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F926-1BF0-47C4-9B4F-A828069AA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$15,111 in electric, $500 for natural gas and $1,000 in water cost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CE848-246F-4A59-8B4E-AD28EA08BD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0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Webinar Q&amp;A sessions 4</a:t>
            </a:r>
            <a:r>
              <a:rPr lang="en-US" baseline="30000" dirty="0"/>
              <a:t>th</a:t>
            </a:r>
            <a:r>
              <a:rPr lang="en-US" dirty="0"/>
              <a:t> Wednesdays of the month 12:30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5F926-1BF0-47C4-9B4F-A828069AA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5A38-BBCE-435E-8FB4-0971D9278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CD0DC-F316-4169-AF3F-77396FE3B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BFA50-00CB-4DE3-8A74-0F77F8FE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E897-692A-463B-9B5D-F3E9F986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F3AD5-5909-4061-AF0B-F432350E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EE62-9176-4B1A-84F5-A46227F6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F1CA2-9706-4C60-B63C-63DBD22ED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41F7-58FD-4EBF-A769-A60CF6A8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3A4E1-7EB9-4884-81F3-A3C132C1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66F1-8FE3-4133-B9A6-3A054A1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C1851-BD93-4BF2-94A8-FCED8486E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6C645-6515-46EF-A170-C7A15D51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138FE-9EFF-40A0-8C73-DF80606E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867E-E9E3-4EA3-95A2-06B2483E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459AD-C8EE-467D-A7C4-1A189D39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13FB-A420-407C-9D12-FC1E2319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213B-BD2A-4F3F-91CC-E4A94AA59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3FC32-40FE-4B60-8011-46DDEDD8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AD2F-C32F-49A2-BC46-BB1C294B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8CAC-4D67-4E99-9394-3089C80D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09C7-7359-46E3-AA07-44CDA780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88D3E-E69D-4478-AD73-B19974923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5D25-E430-435E-BE61-DFF34539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85ED-6E23-4D6B-9EEB-14E9B4D6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BFFE-2CE5-4272-8016-574FEC00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9BC4-25CA-4CC4-AD9F-97497F38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3FD1-8A86-4D76-9792-08943EF79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2B6B3-0788-453C-B3EA-8AC95FAAF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81D83-528B-49B8-9AFE-EF2A7D06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DD70E-A5A1-4F3A-87D4-9B83F5CB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C53E7-07AC-40F4-BD99-DACA3179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78FD-2B27-4D82-B628-1EEE2C53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7F631-F988-4B13-911E-EF28AC159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DACD1-63BC-4877-BDFB-A8A504207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D1104-92E5-4B6B-9453-45ED9DB07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D2CD0-1BEB-4FE7-80C8-7A350E5B1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08773-A543-4F83-BE58-4A9B12EB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2CCB0-3402-4C08-9C69-00E3C482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B073E-D86A-46CD-9AD6-4C62B7F2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A7F4-F701-4276-8589-B22DC538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5B02B-629E-429C-9A21-80F137F6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F818B-328A-4A40-8929-6041E37B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078F0-8925-4B42-9447-1D56E9C7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740FC-1F2D-41F4-8728-5FE8AF29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FFD15-50E4-43B0-8C5E-F373EE00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FEE5A-7855-45DB-8572-39C102A8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68E9-E4E8-4D64-A7CB-F05E01DE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521-2E61-450D-B364-2AC934E8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AFF25-C5D6-48CC-AB48-B0ECB4592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892B7-FD72-451C-AB30-AB3D50F4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62379-CB76-4799-B4EF-9424510F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D00D7-FB5E-4966-9A13-853CD94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0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6506-669E-487A-9EE9-6AD70892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3706A-48B0-4D57-A417-1C93240B1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A4EE9-80C7-4824-BAAC-525CFAEEB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7CDE-0CFC-4F67-9AD0-4D18DC09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345E-4D86-44CF-8E08-D47C7694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0E1CA-A99A-4008-8B47-0DE2768D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9CA9-0551-41B8-BC57-F24E4DC9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4B625-9E8D-482F-A2A4-5F091EF0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09531-B166-4D6C-A5A5-9038FF4E0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16F1-038F-4F83-B374-124DBEA2F3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19E14-2595-4C5F-8DE6-1F535635E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21F1A-A39A-4CCF-813D-1FD6D7D2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DFE2-8C4F-43AD-9A97-AA557F77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riley@thesef.org" TargetMode="External"/><Relationship Id="rId5" Type="http://schemas.openxmlformats.org/officeDocument/2006/relationships/image" Target="../media/image11.png"/><Relationship Id="rId4" Type="http://schemas.openxmlformats.org/officeDocument/2006/relationships/hyperlink" Target="mailto:ksanders@thesef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PA C-PACE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9A3A0-086C-4A85-9D16-9D3AD8234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/>
              <a:t>Property Assessed Clean Energy </a:t>
            </a:r>
          </a:p>
          <a:p>
            <a:endParaRPr lang="en-US" sz="3200" dirty="0"/>
          </a:p>
          <a:p>
            <a:r>
              <a:rPr lang="en-US" sz="2000" dirty="0"/>
              <a:t>Kelly Sanders, Director of Programs</a:t>
            </a:r>
          </a:p>
          <a:p>
            <a:r>
              <a:rPr lang="en-US" sz="2000" dirty="0"/>
              <a:t>Sustainable Energy Fund</a:t>
            </a:r>
          </a:p>
        </p:txBody>
      </p:sp>
    </p:spTree>
    <p:extLst>
      <p:ext uri="{BB962C8B-B14F-4D97-AF65-F5344CB8AC3E}">
        <p14:creationId xmlns:p14="http://schemas.microsoft.com/office/powerpoint/2010/main" val="68756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D7CC51F-98F3-405B-8865-91512A176ECF}"/>
              </a:ext>
            </a:extLst>
          </p:cNvPr>
          <p:cNvGraphicFramePr>
            <a:graphicFrameLocks/>
          </p:cNvGraphicFramePr>
          <p:nvPr/>
        </p:nvGraphicFramePr>
        <p:xfrm>
          <a:off x="1893496" y="1916849"/>
          <a:ext cx="6905474" cy="417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F4124C4-F195-4103-8567-667942E84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79" r="20136"/>
          <a:stretch/>
        </p:blipFill>
        <p:spPr>
          <a:xfrm rot="5400000">
            <a:off x="5153721" y="-5191823"/>
            <a:ext cx="1884556" cy="121920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7291F32-FE63-4BC1-A668-65476439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11296"/>
          <a:stretch/>
        </p:blipFill>
        <p:spPr bwMode="auto">
          <a:xfrm>
            <a:off x="557783" y="2416462"/>
            <a:ext cx="5481509" cy="33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8740CC5-6232-4531-ABF1-A46241713E58}"/>
              </a:ext>
            </a:extLst>
          </p:cNvPr>
          <p:cNvGraphicFramePr>
            <a:graphicFrameLocks noGrp="1"/>
          </p:cNvGraphicFramePr>
          <p:nvPr/>
        </p:nvGraphicFramePr>
        <p:xfrm>
          <a:off x="6503792" y="2367911"/>
          <a:ext cx="4913061" cy="3793467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913061">
                  <a:extLst>
                    <a:ext uri="{9D8B030D-6E8A-4147-A177-3AD203B41FA5}">
                      <a16:colId xmlns:a16="http://schemas.microsoft.com/office/drawing/2014/main" val="1489418120"/>
                    </a:ext>
                  </a:extLst>
                </a:gridCol>
              </a:tblGrid>
              <a:tr h="295927">
                <a:tc>
                  <a:txBody>
                    <a:bodyPr/>
                    <a:lstStyle/>
                    <a:p>
                      <a:r>
                        <a:rPr lang="en-US" sz="13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Project Overview</a:t>
                      </a:r>
                    </a:p>
                  </a:txBody>
                  <a:tcPr marL="67256" marR="67256" marT="33628" marB="33628"/>
                </a:tc>
                <a:extLst>
                  <a:ext uri="{0D108BD9-81ED-4DB2-BD59-A6C34878D82A}">
                    <a16:rowId xmlns:a16="http://schemas.microsoft.com/office/drawing/2014/main" val="2575729158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Property Type:</a:t>
                      </a:r>
                      <a:r>
                        <a:rPr lang="en-US" sz="13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New Construction / Rehabilitation</a:t>
                      </a:r>
                    </a:p>
                  </a:txBody>
                  <a:tcPr marL="67256" marR="67256" marT="33628" marB="33628" anchor="ctr"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21887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Financing Amount: </a:t>
                      </a:r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$3,454,940.55</a:t>
                      </a:r>
                      <a:endParaRPr lang="en-US" sz="13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37967"/>
                  </a:ext>
                </a:extLst>
              </a:tr>
              <a:tr h="110300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Building Measures:</a:t>
                      </a:r>
                      <a:b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High Efficiency heating and cooling systems</a:t>
                      </a:r>
                      <a:endParaRPr lang="en-US" sz="13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Upgrades to building envelope</a:t>
                      </a:r>
                    </a:p>
                    <a:p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Interior/Exterior LED Lighting</a:t>
                      </a:r>
                    </a:p>
                    <a:p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Plumbing Fixtures</a:t>
                      </a:r>
                      <a:b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US" sz="13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35118"/>
                  </a:ext>
                </a:extLst>
              </a:tr>
              <a:tr h="90123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Annual Savings: </a:t>
                      </a:r>
                      <a:b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132,554 kWh</a:t>
                      </a:r>
                      <a:b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600 therms of natural gas</a:t>
                      </a:r>
                    </a:p>
                    <a:p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137 CCF of water</a:t>
                      </a:r>
                    </a:p>
                    <a:p>
                      <a:endParaRPr lang="en-US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87438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Property Owner: </a:t>
                      </a: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Optima Durant Group, LLC</a:t>
                      </a:r>
                      <a:endParaRPr lang="en-US" sz="13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411900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Capital Provider:</a:t>
                      </a: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Twain Financial Partners</a:t>
                      </a:r>
                      <a:endParaRPr lang="en-US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610613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E1523DD-B90B-4E8D-90E2-51B8B0AB8B69}"/>
              </a:ext>
            </a:extLst>
          </p:cNvPr>
          <p:cNvSpPr txBox="1"/>
          <p:nvPr/>
        </p:nvSpPr>
        <p:spPr>
          <a:xfrm>
            <a:off x="535260" y="5816293"/>
            <a:ext cx="36630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Image Courtesy of Optima Durant Group.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1F101C7-BF84-418B-9BA9-22BFFA4C2DF6}"/>
              </a:ext>
            </a:extLst>
          </p:cNvPr>
          <p:cNvSpPr txBox="1">
            <a:spLocks/>
          </p:cNvSpPr>
          <p:nvPr/>
        </p:nvSpPr>
        <p:spPr>
          <a:xfrm>
            <a:off x="846151" y="255703"/>
            <a:ext cx="80162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dirty="0">
                <a:solidFill>
                  <a:schemeClr val="bg1"/>
                </a:solidFill>
                <a:latin typeface="Source Sans Pro Black" panose="020B0803030403020204" pitchFamily="34" charset="0"/>
              </a:rPr>
              <a:t>THE COMMODORE</a:t>
            </a:r>
            <a:br>
              <a:rPr lang="en-US" sz="4500" dirty="0">
                <a:solidFill>
                  <a:schemeClr val="bg1"/>
                </a:solidFill>
                <a:latin typeface="Source Sans Pro Black" panose="020B0803030403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ource Sans Pro Black" panose="020B0803030403020204" pitchFamily="34" charset="0"/>
              </a:rPr>
              <a:t>NORTHAMPTON COUNTY</a:t>
            </a:r>
            <a:endParaRPr lang="en-US" sz="4500" dirty="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299A3A0-086C-4A85-9D16-9D3AD823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53307" cy="22479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Kelly Sanders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Director of Programs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4"/>
              </a:rPr>
              <a:t>ksanders@thesef.org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610-264-4440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B5112F-D94A-4E59-B429-3FDD96174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76" y="637573"/>
            <a:ext cx="3905848" cy="174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E4219-FBB2-4EA0-A7F6-F6578134351F}"/>
              </a:ext>
            </a:extLst>
          </p:cNvPr>
          <p:cNvSpPr txBox="1"/>
          <p:nvPr/>
        </p:nvSpPr>
        <p:spPr>
          <a:xfrm>
            <a:off x="7263686" y="3598955"/>
            <a:ext cx="390584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Renee Riley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Relationship Manager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hlinkClick r:id="rId6"/>
              </a:rPr>
              <a:t>rriley@thesef.org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610-264-4440</a:t>
            </a:r>
          </a:p>
        </p:txBody>
      </p:sp>
    </p:spTree>
    <p:extLst>
      <p:ext uri="{BB962C8B-B14F-4D97-AF65-F5344CB8AC3E}">
        <p14:creationId xmlns:p14="http://schemas.microsoft.com/office/powerpoint/2010/main" val="84633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06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What is C-PACE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9A3A0-086C-4A85-9D16-9D3AD823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3041"/>
            <a:ext cx="5520744" cy="4172755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Commercial Property Assessed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Energy: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Financing tool: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Provides long-term funding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for energy efficiency, renewable energy,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water conservation projects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Creates measurable savings: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Projects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must result in energy savings or reductions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in water usage for commercial properties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Through a special tax assessment: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Collection is through a special payment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similar to a property tax that stays with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property upon sale or transfer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FC5F2-3CDB-440F-AE2F-42BDD6ECB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076" y="2109556"/>
            <a:ext cx="501134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/>
          </a:bodyPr>
          <a:lstStyle/>
          <a:p>
            <a:r>
              <a:rPr lang="en-US" sz="5400" dirty="0"/>
              <a:t>HOW IS C-PACE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9A3A0-086C-4A85-9D16-9D3AD823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768" y="2202287"/>
            <a:ext cx="5725217" cy="3928057"/>
          </a:xfrm>
        </p:spPr>
        <p:txBody>
          <a:bodyPr>
            <a:normAutofit/>
          </a:bodyPr>
          <a:lstStyle/>
          <a:p>
            <a:r>
              <a:rPr lang="en-US" dirty="0"/>
              <a:t>Commercial and agriculture properties: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Office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Industrial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Retail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Farms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Nonprofits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Private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No multi-family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No government owned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0D2BE5-EFD5-41F7-876E-D604E8D82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941360"/>
              </p:ext>
            </p:extLst>
          </p:nvPr>
        </p:nvGraphicFramePr>
        <p:xfrm>
          <a:off x="699752" y="1802780"/>
          <a:ext cx="5725217" cy="43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67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7505"/>
            <a:ext cx="9144000" cy="882202"/>
          </a:xfrm>
        </p:spPr>
        <p:txBody>
          <a:bodyPr>
            <a:normAutofit fontScale="90000"/>
          </a:bodyPr>
          <a:lstStyle/>
          <a:p>
            <a:r>
              <a:rPr lang="en-US" dirty="0"/>
              <a:t>ELIGIBLE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9A3A0-086C-4A85-9D16-9D3AD823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893194"/>
            <a:ext cx="9500315" cy="4327302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 20% reduction in energy consumption for the ECM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Utilization of best-in-class equipment.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Prescriptive measures: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Measures listed in Pennsylvania’s Public Service Commission’s Technical Resource Manual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Measures listed in the NYSERDA’s Technical Manual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Measures identified as being eligible for utility incentive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Energy efficiency products certified by Energy Star that are permanently affixed to the land or building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Products on the list of Energy Efficient Equipment published by the Consortium for Energy Efficiency, Inc.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Energy efficiency products certified by the Federal Energy Management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6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5459"/>
            <a:ext cx="9144000" cy="904741"/>
          </a:xfrm>
        </p:spPr>
        <p:txBody>
          <a:bodyPr>
            <a:normAutofit fontScale="90000"/>
          </a:bodyPr>
          <a:lstStyle/>
          <a:p>
            <a:r>
              <a:rPr lang="en-US" dirty="0"/>
              <a:t>ELIGIBLE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9A3A0-086C-4A85-9D16-9D3AD823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3042"/>
            <a:ext cx="6048777" cy="3863662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Energy efficient equipment and installation (HVAC, boilers, lighting, etc.)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Renewable energy 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Energy storage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Water conservation fixtures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7C544"/>
                </a:solidFill>
                <a:effectLst/>
                <a:uLnTx/>
                <a:uFillTx/>
                <a:ea typeface="+mn-ea"/>
                <a:cs typeface="+mn-cs"/>
              </a:rPr>
              <a:t>Ancillary costs can also be included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7C544"/>
                </a:solidFill>
                <a:effectLst/>
                <a:uLnTx/>
                <a:uFillTx/>
                <a:ea typeface="+mn-ea"/>
                <a:cs typeface="+mn-cs"/>
              </a:rPr>
              <a:t>Projects costs – hard &amp; soft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96E9A-4B0E-4E3F-A79B-4F3A78F0B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73" y="2640169"/>
            <a:ext cx="5226292" cy="36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3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4465"/>
          </a:xfrm>
        </p:spPr>
        <p:txBody>
          <a:bodyPr>
            <a:normAutofit fontScale="90000"/>
          </a:bodyPr>
          <a:lstStyle/>
          <a:p>
            <a:r>
              <a:rPr lang="en-US" dirty="0"/>
              <a:t>ELIGIBLE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9A3A0-086C-4A85-9D16-9D3AD823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431" y="1506828"/>
            <a:ext cx="6014434" cy="5215944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 20% reduction in energy consumption for the ECM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Utilization of best-in-class equipment.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Prescriptive measures: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Measures listed in Pennsylvania’s Public Service Commission’s Technical Resource Manual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Measures listed in the NYSERDA’s Technical Manual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Measures identified as being eligible for utility incentive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Energy efficiency products certified by Energy Star that are permanently affixed to the land or building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Products on the list of Energy Efficient Equipment published by the Consortium for Energy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Efficency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, Inc.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Energy efficiency products certified by the Federal Energy Management Program.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F909F-7977-4F95-975E-B1F9E6852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3" y="1700011"/>
            <a:ext cx="5213730" cy="38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152"/>
            <a:ext cx="9144000" cy="851942"/>
          </a:xfrm>
        </p:spPr>
        <p:txBody>
          <a:bodyPr>
            <a:normAutofit fontScale="90000"/>
          </a:bodyPr>
          <a:lstStyle/>
          <a:p>
            <a:r>
              <a:rPr lang="en-US" dirty="0"/>
              <a:t>ADOPTION BY COUNTY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D519B2C-C372-4713-8071-61FEF9338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22" y="942094"/>
            <a:ext cx="9199268" cy="5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FC8BA6B-870E-4C24-9FFD-B3D6171E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29A1-5D60-4597-9492-17B218E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487"/>
            <a:ext cx="9144000" cy="1107583"/>
          </a:xfrm>
        </p:spPr>
        <p:txBody>
          <a:bodyPr>
            <a:normAutofit/>
          </a:bodyPr>
          <a:lstStyle/>
          <a:p>
            <a:r>
              <a:rPr lang="en-US" dirty="0"/>
              <a:t>How C-PACE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9D0E3-F441-4B8F-970D-2D30CEA2B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2599872"/>
            <a:ext cx="9144793" cy="1658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181F9-8569-4490-B606-16F2C94EC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0" y="1481070"/>
            <a:ext cx="11789297" cy="49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2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D7CC51F-98F3-405B-8865-91512A176ECF}"/>
              </a:ext>
            </a:extLst>
          </p:cNvPr>
          <p:cNvGraphicFramePr>
            <a:graphicFrameLocks/>
          </p:cNvGraphicFramePr>
          <p:nvPr/>
        </p:nvGraphicFramePr>
        <p:xfrm>
          <a:off x="1893496" y="1916849"/>
          <a:ext cx="6905474" cy="417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F4124C4-F195-4103-8567-667942E84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9" r="20136"/>
          <a:stretch/>
        </p:blipFill>
        <p:spPr>
          <a:xfrm rot="5400000">
            <a:off x="5153721" y="-5191823"/>
            <a:ext cx="1884556" cy="121920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7291F32-FE63-4BC1-A668-65476439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/>
        </p:blipFill>
        <p:spPr bwMode="auto">
          <a:xfrm>
            <a:off x="557783" y="2416462"/>
            <a:ext cx="5481509" cy="33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8740CC5-6232-4531-ABF1-A46241713E58}"/>
              </a:ext>
            </a:extLst>
          </p:cNvPr>
          <p:cNvGraphicFramePr>
            <a:graphicFrameLocks noGrp="1"/>
          </p:cNvGraphicFramePr>
          <p:nvPr/>
        </p:nvGraphicFramePr>
        <p:xfrm>
          <a:off x="6503792" y="2367911"/>
          <a:ext cx="4913061" cy="3483867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913061">
                  <a:extLst>
                    <a:ext uri="{9D8B030D-6E8A-4147-A177-3AD203B41FA5}">
                      <a16:colId xmlns:a16="http://schemas.microsoft.com/office/drawing/2014/main" val="1489418120"/>
                    </a:ext>
                  </a:extLst>
                </a:gridCol>
              </a:tblGrid>
              <a:tr h="295927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Project Overview</a:t>
                      </a:r>
                    </a:p>
                  </a:txBody>
                  <a:tcPr marL="67256" marR="67256" marT="33628" marB="33628"/>
                </a:tc>
                <a:extLst>
                  <a:ext uri="{0D108BD9-81ED-4DB2-BD59-A6C34878D82A}">
                    <a16:rowId xmlns:a16="http://schemas.microsoft.com/office/drawing/2014/main" val="2575729158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Property Type:</a:t>
                      </a:r>
                      <a:r>
                        <a:rPr lang="en-US" sz="13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New Construction / Rehabilitation</a:t>
                      </a:r>
                    </a:p>
                  </a:txBody>
                  <a:tcPr marL="67256" marR="67256" marT="33628" marB="33628" anchor="ctr"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21887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Financing Amount: </a:t>
                      </a:r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$9,999,740</a:t>
                      </a:r>
                      <a:endParaRPr lang="en-US" sz="13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37967"/>
                  </a:ext>
                </a:extLst>
              </a:tr>
              <a:tr h="1103000"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Building Measures:</a:t>
                      </a:r>
                      <a:br>
                        <a:rPr lang="en-US" sz="13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Upgrades to building envelope</a:t>
                      </a:r>
                      <a:b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HVAC System</a:t>
                      </a:r>
                      <a:b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LED Lighting</a:t>
                      </a:r>
                      <a:b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Hot Water Heaters</a:t>
                      </a:r>
                      <a:endParaRPr lang="en-US" sz="13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35118"/>
                  </a:ext>
                </a:extLst>
              </a:tr>
              <a:tr h="901232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Annual Savings: </a:t>
                      </a:r>
                      <a:b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349, 644 kWh (~$27,000/year)</a:t>
                      </a:r>
                      <a:b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4,914 </a:t>
                      </a:r>
                      <a:r>
                        <a:rPr lang="en-US" sz="1300" b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therms</a:t>
                      </a: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of natural gas</a:t>
                      </a:r>
                    </a:p>
                    <a:p>
                      <a:endParaRPr lang="en-US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87438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Property Owner: </a:t>
                      </a: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Concord Keystone Sora West, LLC</a:t>
                      </a:r>
                      <a:endParaRPr lang="en-US" sz="13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411900"/>
                  </a:ext>
                </a:extLst>
              </a:tr>
              <a:tr h="29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Capital Provider:</a:t>
                      </a:r>
                      <a:r>
                        <a:rPr lang="en-US" sz="13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Greenworks Lending</a:t>
                      </a:r>
                      <a:endParaRPr lang="en-US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256" marR="67256" marT="33628" marB="33628" anchor="ctr"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610613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E1523DD-B90B-4E8D-90E2-51B8B0AB8B69}"/>
              </a:ext>
            </a:extLst>
          </p:cNvPr>
          <p:cNvSpPr txBox="1"/>
          <p:nvPr/>
        </p:nvSpPr>
        <p:spPr>
          <a:xfrm>
            <a:off x="535260" y="5816293"/>
            <a:ext cx="36630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Image Courtesy of Keystone Property Group.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1F101C7-BF84-418B-9BA9-22BFFA4C2DF6}"/>
              </a:ext>
            </a:extLst>
          </p:cNvPr>
          <p:cNvSpPr txBox="1">
            <a:spLocks/>
          </p:cNvSpPr>
          <p:nvPr/>
        </p:nvSpPr>
        <p:spPr>
          <a:xfrm>
            <a:off x="846151" y="255703"/>
            <a:ext cx="80162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dirty="0">
                <a:solidFill>
                  <a:schemeClr val="bg1"/>
                </a:solidFill>
                <a:latin typeface="Source Sans Pro Black" panose="020B0803030403020204" pitchFamily="34" charset="0"/>
              </a:rPr>
              <a:t>SORA WEST</a:t>
            </a:r>
            <a:br>
              <a:rPr lang="en-US" sz="4500" dirty="0">
                <a:solidFill>
                  <a:schemeClr val="bg1"/>
                </a:solidFill>
                <a:latin typeface="Source Sans Pro Black" panose="020B0803030403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ource Sans Pro Black" panose="020B0803030403020204" pitchFamily="34" charset="0"/>
              </a:rPr>
              <a:t>MONTGOMERY COUNTY</a:t>
            </a:r>
            <a:endParaRPr lang="en-US" sz="4500" dirty="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0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EFE13B3-AC81-4E83-918E-67038467CF10}" vid="{6DC9D36B-97A8-4042-958F-AFD9ED8669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Sustainability PPT Template</Template>
  <TotalTime>51</TotalTime>
  <Words>573</Words>
  <Application>Microsoft Office PowerPoint</Application>
  <PresentationFormat>Widescreen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Source Sans Pro Black</vt:lpstr>
      <vt:lpstr>Office Theme</vt:lpstr>
      <vt:lpstr>PA C-PACE</vt:lpstr>
      <vt:lpstr>What is C-PACE</vt:lpstr>
      <vt:lpstr>HOW IS C-PACE USED?</vt:lpstr>
      <vt:lpstr>ELIGIBLE IMPROVEMENTS</vt:lpstr>
      <vt:lpstr>ELIGIBLE IMPROVEMENTS</vt:lpstr>
      <vt:lpstr>ELIGIBLE IMPROVEMENTS</vt:lpstr>
      <vt:lpstr>ADOPTION BY COUNTY</vt:lpstr>
      <vt:lpstr>How C-PACE Works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Sanders</dc:creator>
  <cp:lastModifiedBy>Kelly Sanders</cp:lastModifiedBy>
  <cp:revision>1</cp:revision>
  <dcterms:created xsi:type="dcterms:W3CDTF">2022-04-18T15:27:05Z</dcterms:created>
  <dcterms:modified xsi:type="dcterms:W3CDTF">2022-04-18T16:18:46Z</dcterms:modified>
</cp:coreProperties>
</file>