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3" r:id="rId7"/>
    <p:sldId id="265" r:id="rId8"/>
    <p:sldId id="261" r:id="rId9"/>
    <p:sldId id="262" r:id="rId10"/>
    <p:sldId id="268" r:id="rId11"/>
    <p:sldId id="264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F5716B-43E1-4B49-8569-5934B7FF4131}" v="48" dt="2022-04-18T16:06:33.8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rren Spielman" userId="3e94d833-3dd8-47fb-b3f9-af88e742faee" providerId="ADAL" clId="{BCF5716B-43E1-4B49-8569-5934B7FF4131}"/>
    <pc:docChg chg="undo redo custSel addSld delSld modSld sldOrd">
      <pc:chgData name="Darren Spielman" userId="3e94d833-3dd8-47fb-b3f9-af88e742faee" providerId="ADAL" clId="{BCF5716B-43E1-4B49-8569-5934B7FF4131}" dt="2022-04-18T16:16:32.477" v="1083" actId="1037"/>
      <pc:docMkLst>
        <pc:docMk/>
      </pc:docMkLst>
      <pc:sldChg chg="modSp mod">
        <pc:chgData name="Darren Spielman" userId="3e94d833-3dd8-47fb-b3f9-af88e742faee" providerId="ADAL" clId="{BCF5716B-43E1-4B49-8569-5934B7FF4131}" dt="2022-04-18T16:15:10.737" v="1061" actId="1038"/>
        <pc:sldMkLst>
          <pc:docMk/>
          <pc:sldMk cId="687565591" sldId="256"/>
        </pc:sldMkLst>
        <pc:spChg chg="mod">
          <ac:chgData name="Darren Spielman" userId="3e94d833-3dd8-47fb-b3f9-af88e742faee" providerId="ADAL" clId="{BCF5716B-43E1-4B49-8569-5934B7FF4131}" dt="2022-04-18T16:15:10.737" v="1061" actId="1038"/>
          <ac:spMkLst>
            <pc:docMk/>
            <pc:sldMk cId="687565591" sldId="256"/>
            <ac:spMk id="3" creationId="{4299A3A0-086C-4A85-9D16-9D3AD8234801}"/>
          </ac:spMkLst>
        </pc:spChg>
      </pc:sldChg>
      <pc:sldChg chg="addSp delSp modSp mod">
        <pc:chgData name="Darren Spielman" userId="3e94d833-3dd8-47fb-b3f9-af88e742faee" providerId="ADAL" clId="{BCF5716B-43E1-4B49-8569-5934B7FF4131}" dt="2022-04-18T14:22:01.671" v="16" actId="478"/>
        <pc:sldMkLst>
          <pc:docMk/>
          <pc:sldMk cId="2829612326" sldId="258"/>
        </pc:sldMkLst>
        <pc:spChg chg="del">
          <ac:chgData name="Darren Spielman" userId="3e94d833-3dd8-47fb-b3f9-af88e742faee" providerId="ADAL" clId="{BCF5716B-43E1-4B49-8569-5934B7FF4131}" dt="2022-04-18T14:20:55.287" v="0" actId="478"/>
          <ac:spMkLst>
            <pc:docMk/>
            <pc:sldMk cId="2829612326" sldId="258"/>
            <ac:spMk id="2" creationId="{543A29A1-5D60-4597-9492-17B218E14D94}"/>
          </ac:spMkLst>
        </pc:spChg>
        <pc:spChg chg="del">
          <ac:chgData name="Darren Spielman" userId="3e94d833-3dd8-47fb-b3f9-af88e742faee" providerId="ADAL" clId="{BCF5716B-43E1-4B49-8569-5934B7FF4131}" dt="2022-04-18T14:22:01.671" v="16" actId="478"/>
          <ac:spMkLst>
            <pc:docMk/>
            <pc:sldMk cId="2829612326" sldId="258"/>
            <ac:spMk id="4" creationId="{E72325AF-D894-4035-8D47-5F6BDE9DDB12}"/>
          </ac:spMkLst>
        </pc:spChg>
        <pc:spChg chg="add mod">
          <ac:chgData name="Darren Spielman" userId="3e94d833-3dd8-47fb-b3f9-af88e742faee" providerId="ADAL" clId="{BCF5716B-43E1-4B49-8569-5934B7FF4131}" dt="2022-04-18T14:21:02.538" v="2" actId="1076"/>
          <ac:spMkLst>
            <pc:docMk/>
            <pc:sldMk cId="2829612326" sldId="258"/>
            <ac:spMk id="5" creationId="{80E06C01-D6E4-4A2C-8F24-EE0B53E3AE64}"/>
          </ac:spMkLst>
        </pc:spChg>
        <pc:spChg chg="add mod">
          <ac:chgData name="Darren Spielman" userId="3e94d833-3dd8-47fb-b3f9-af88e742faee" providerId="ADAL" clId="{BCF5716B-43E1-4B49-8569-5934B7FF4131}" dt="2022-04-18T14:21:34.045" v="14" actId="6549"/>
          <ac:spMkLst>
            <pc:docMk/>
            <pc:sldMk cId="2829612326" sldId="258"/>
            <ac:spMk id="6" creationId="{105C90BB-D106-4A79-879C-29ABF33D34C8}"/>
          </ac:spMkLst>
        </pc:spChg>
        <pc:spChg chg="add del mod">
          <ac:chgData name="Darren Spielman" userId="3e94d833-3dd8-47fb-b3f9-af88e742faee" providerId="ADAL" clId="{BCF5716B-43E1-4B49-8569-5934B7FF4131}" dt="2022-04-18T14:21:09.638" v="3" actId="21"/>
          <ac:spMkLst>
            <pc:docMk/>
            <pc:sldMk cId="2829612326" sldId="258"/>
            <ac:spMk id="7" creationId="{3488068F-3126-4557-BD21-DE909ADFBFEE}"/>
          </ac:spMkLst>
        </pc:spChg>
        <pc:spChg chg="add del mod">
          <ac:chgData name="Darren Spielman" userId="3e94d833-3dd8-47fb-b3f9-af88e742faee" providerId="ADAL" clId="{BCF5716B-43E1-4B49-8569-5934B7FF4131}" dt="2022-04-18T14:21:31.772" v="12" actId="478"/>
          <ac:spMkLst>
            <pc:docMk/>
            <pc:sldMk cId="2829612326" sldId="258"/>
            <ac:spMk id="11" creationId="{828EDF6B-D876-4F49-829C-3B9230D0DB87}"/>
          </ac:spMkLst>
        </pc:spChg>
        <pc:picChg chg="add del mod">
          <ac:chgData name="Darren Spielman" userId="3e94d833-3dd8-47fb-b3f9-af88e742faee" providerId="ADAL" clId="{BCF5716B-43E1-4B49-8569-5934B7FF4131}" dt="2022-04-18T14:21:11.450" v="4" actId="478"/>
          <ac:picMkLst>
            <pc:docMk/>
            <pc:sldMk cId="2829612326" sldId="258"/>
            <ac:picMk id="8" creationId="{C335C113-DB1F-438F-88FD-2ADCF348ACA1}"/>
          </ac:picMkLst>
        </pc:picChg>
        <pc:picChg chg="add del mod">
          <ac:chgData name="Darren Spielman" userId="3e94d833-3dd8-47fb-b3f9-af88e742faee" providerId="ADAL" clId="{BCF5716B-43E1-4B49-8569-5934B7FF4131}" dt="2022-04-18T14:21:12.989" v="5" actId="478"/>
          <ac:picMkLst>
            <pc:docMk/>
            <pc:sldMk cId="2829612326" sldId="258"/>
            <ac:picMk id="10" creationId="{1407756A-B30F-41C4-87EC-3D416393AD09}"/>
          </ac:picMkLst>
        </pc:picChg>
        <pc:picChg chg="add mod">
          <ac:chgData name="Darren Spielman" userId="3e94d833-3dd8-47fb-b3f9-af88e742faee" providerId="ADAL" clId="{BCF5716B-43E1-4B49-8569-5934B7FF4131}" dt="2022-04-18T14:21:57.031" v="15"/>
          <ac:picMkLst>
            <pc:docMk/>
            <pc:sldMk cId="2829612326" sldId="258"/>
            <ac:picMk id="12" creationId="{BF78B385-8CAE-4F92-B5EE-D81670D00F40}"/>
          </ac:picMkLst>
        </pc:picChg>
      </pc:sldChg>
      <pc:sldChg chg="addSp delSp modSp mod">
        <pc:chgData name="Darren Spielman" userId="3e94d833-3dd8-47fb-b3f9-af88e742faee" providerId="ADAL" clId="{BCF5716B-43E1-4B49-8569-5934B7FF4131}" dt="2022-04-18T16:16:32.477" v="1083" actId="1037"/>
        <pc:sldMkLst>
          <pc:docMk/>
          <pc:sldMk cId="2678315519" sldId="259"/>
        </pc:sldMkLst>
        <pc:spChg chg="mod">
          <ac:chgData name="Darren Spielman" userId="3e94d833-3dd8-47fb-b3f9-af88e742faee" providerId="ADAL" clId="{BCF5716B-43E1-4B49-8569-5934B7FF4131}" dt="2022-04-18T16:15:41.977" v="1071" actId="1038"/>
          <ac:spMkLst>
            <pc:docMk/>
            <pc:sldMk cId="2678315519" sldId="259"/>
            <ac:spMk id="11" creationId="{CB39BC1C-94B4-4083-BCE3-6124BD3418F2}"/>
          </ac:spMkLst>
        </pc:spChg>
        <pc:spChg chg="mod">
          <ac:chgData name="Darren Spielman" userId="3e94d833-3dd8-47fb-b3f9-af88e742faee" providerId="ADAL" clId="{BCF5716B-43E1-4B49-8569-5934B7FF4131}" dt="2022-04-18T16:16:32.477" v="1083" actId="1037"/>
          <ac:spMkLst>
            <pc:docMk/>
            <pc:sldMk cId="2678315519" sldId="259"/>
            <ac:spMk id="14" creationId="{C3176F00-19C2-4C5F-B581-92CB40CB386B}"/>
          </ac:spMkLst>
        </pc:spChg>
        <pc:picChg chg="add del">
          <ac:chgData name="Darren Spielman" userId="3e94d833-3dd8-47fb-b3f9-af88e742faee" providerId="ADAL" clId="{BCF5716B-43E1-4B49-8569-5934B7FF4131}" dt="2022-04-18T16:06:09.979" v="981" actId="478"/>
          <ac:picMkLst>
            <pc:docMk/>
            <pc:sldMk cId="2678315519" sldId="259"/>
            <ac:picMk id="13" creationId="{15E4086A-3B9A-412F-A0EB-BB9A1FDB9B87}"/>
          </ac:picMkLst>
        </pc:picChg>
        <pc:picChg chg="add del mod">
          <ac:chgData name="Darren Spielman" userId="3e94d833-3dd8-47fb-b3f9-af88e742faee" providerId="ADAL" clId="{BCF5716B-43E1-4B49-8569-5934B7FF4131}" dt="2022-04-18T16:05:24.633" v="979"/>
          <ac:picMkLst>
            <pc:docMk/>
            <pc:sldMk cId="2678315519" sldId="259"/>
            <ac:picMk id="18" creationId="{49A6CD1B-5D8B-4102-8506-7EB41E56FD92}"/>
          </ac:picMkLst>
        </pc:picChg>
        <pc:picChg chg="add del mod">
          <ac:chgData name="Darren Spielman" userId="3e94d833-3dd8-47fb-b3f9-af88e742faee" providerId="ADAL" clId="{BCF5716B-43E1-4B49-8569-5934B7FF4131}" dt="2022-04-18T16:06:32.575" v="986" actId="478"/>
          <ac:picMkLst>
            <pc:docMk/>
            <pc:sldMk cId="2678315519" sldId="259"/>
            <ac:picMk id="19" creationId="{ADC68361-CF6A-41A4-987C-E1A0056177A3}"/>
          </ac:picMkLst>
        </pc:picChg>
        <pc:picChg chg="add mod">
          <ac:chgData name="Darren Spielman" userId="3e94d833-3dd8-47fb-b3f9-af88e742faee" providerId="ADAL" clId="{BCF5716B-43E1-4B49-8569-5934B7FF4131}" dt="2022-04-18T16:06:59.960" v="995" actId="14100"/>
          <ac:picMkLst>
            <pc:docMk/>
            <pc:sldMk cId="2678315519" sldId="259"/>
            <ac:picMk id="20" creationId="{EFE68A12-5DA1-413C-A298-E8D3FE67ECBC}"/>
          </ac:picMkLst>
        </pc:picChg>
      </pc:sldChg>
      <pc:sldChg chg="addSp delSp modSp add mod">
        <pc:chgData name="Darren Spielman" userId="3e94d833-3dd8-47fb-b3f9-af88e742faee" providerId="ADAL" clId="{BCF5716B-43E1-4B49-8569-5934B7FF4131}" dt="2022-04-18T14:27:34.191" v="127" actId="1076"/>
        <pc:sldMkLst>
          <pc:docMk/>
          <pc:sldMk cId="2770878357" sldId="260"/>
        </pc:sldMkLst>
        <pc:spChg chg="add del mod">
          <ac:chgData name="Darren Spielman" userId="3e94d833-3dd8-47fb-b3f9-af88e742faee" providerId="ADAL" clId="{BCF5716B-43E1-4B49-8569-5934B7FF4131}" dt="2022-04-18T14:22:24.889" v="20" actId="478"/>
          <ac:spMkLst>
            <pc:docMk/>
            <pc:sldMk cId="2770878357" sldId="260"/>
            <ac:spMk id="3" creationId="{7C187044-9F2A-403E-8ADA-BD0C29AE4A1A}"/>
          </ac:spMkLst>
        </pc:spChg>
        <pc:spChg chg="del">
          <ac:chgData name="Darren Spielman" userId="3e94d833-3dd8-47fb-b3f9-af88e742faee" providerId="ADAL" clId="{BCF5716B-43E1-4B49-8569-5934B7FF4131}" dt="2022-04-18T14:22:17.972" v="18" actId="478"/>
          <ac:spMkLst>
            <pc:docMk/>
            <pc:sldMk cId="2770878357" sldId="260"/>
            <ac:spMk id="5" creationId="{80E06C01-D6E4-4A2C-8F24-EE0B53E3AE64}"/>
          </ac:spMkLst>
        </pc:spChg>
        <pc:spChg chg="del">
          <ac:chgData name="Darren Spielman" userId="3e94d833-3dd8-47fb-b3f9-af88e742faee" providerId="ADAL" clId="{BCF5716B-43E1-4B49-8569-5934B7FF4131}" dt="2022-04-18T14:22:20.426" v="19" actId="478"/>
          <ac:spMkLst>
            <pc:docMk/>
            <pc:sldMk cId="2770878357" sldId="260"/>
            <ac:spMk id="6" creationId="{105C90BB-D106-4A79-879C-29ABF33D34C8}"/>
          </ac:spMkLst>
        </pc:spChg>
        <pc:spChg chg="add mod">
          <ac:chgData name="Darren Spielman" userId="3e94d833-3dd8-47fb-b3f9-af88e742faee" providerId="ADAL" clId="{BCF5716B-43E1-4B49-8569-5934B7FF4131}" dt="2022-04-18T14:27:21.191" v="108" actId="1038"/>
          <ac:spMkLst>
            <pc:docMk/>
            <pc:sldMk cId="2770878357" sldId="260"/>
            <ac:spMk id="10" creationId="{BD229CE6-F339-4937-BD35-B6419956CE93}"/>
          </ac:spMkLst>
        </pc:spChg>
        <pc:picChg chg="add mod">
          <ac:chgData name="Darren Spielman" userId="3e94d833-3dd8-47fb-b3f9-af88e742faee" providerId="ADAL" clId="{BCF5716B-43E1-4B49-8569-5934B7FF4131}" dt="2022-04-18T14:26:09.109" v="65" actId="1035"/>
          <ac:picMkLst>
            <pc:docMk/>
            <pc:sldMk cId="2770878357" sldId="260"/>
            <ac:picMk id="8" creationId="{AEABC27F-82BE-414C-9967-041D142BC14C}"/>
          </ac:picMkLst>
        </pc:picChg>
        <pc:picChg chg="mod">
          <ac:chgData name="Darren Spielman" userId="3e94d833-3dd8-47fb-b3f9-af88e742faee" providerId="ADAL" clId="{BCF5716B-43E1-4B49-8569-5934B7FF4131}" dt="2022-04-18T14:26:36.534" v="72" actId="1035"/>
          <ac:picMkLst>
            <pc:docMk/>
            <pc:sldMk cId="2770878357" sldId="260"/>
            <ac:picMk id="9" creationId="{AFC8BA6B-870E-4C24-9FFD-B3D6171EBA80}"/>
          </ac:picMkLst>
        </pc:picChg>
        <pc:picChg chg="add mod">
          <ac:chgData name="Darren Spielman" userId="3e94d833-3dd8-47fb-b3f9-af88e742faee" providerId="ADAL" clId="{BCF5716B-43E1-4B49-8569-5934B7FF4131}" dt="2022-04-18T14:27:34.191" v="127" actId="1076"/>
          <ac:picMkLst>
            <pc:docMk/>
            <pc:sldMk cId="2770878357" sldId="260"/>
            <ac:picMk id="11" creationId="{3D5E675F-2E51-48FE-B090-89FADC8D4814}"/>
          </ac:picMkLst>
        </pc:picChg>
        <pc:picChg chg="add mod">
          <ac:chgData name="Darren Spielman" userId="3e94d833-3dd8-47fb-b3f9-af88e742faee" providerId="ADAL" clId="{BCF5716B-43E1-4B49-8569-5934B7FF4131}" dt="2022-04-18T14:27:03.282" v="78" actId="1076"/>
          <ac:picMkLst>
            <pc:docMk/>
            <pc:sldMk cId="2770878357" sldId="260"/>
            <ac:picMk id="13" creationId="{76917736-0117-4F5C-9650-196821B4C88C}"/>
          </ac:picMkLst>
        </pc:picChg>
      </pc:sldChg>
      <pc:sldChg chg="addSp delSp modSp add mod">
        <pc:chgData name="Darren Spielman" userId="3e94d833-3dd8-47fb-b3f9-af88e742faee" providerId="ADAL" clId="{BCF5716B-43E1-4B49-8569-5934B7FF4131}" dt="2022-04-18T14:37:39.179" v="304" actId="114"/>
        <pc:sldMkLst>
          <pc:docMk/>
          <pc:sldMk cId="1152930427" sldId="261"/>
        </pc:sldMkLst>
        <pc:spChg chg="add del mod">
          <ac:chgData name="Darren Spielman" userId="3e94d833-3dd8-47fb-b3f9-af88e742faee" providerId="ADAL" clId="{BCF5716B-43E1-4B49-8569-5934B7FF4131}" dt="2022-04-18T14:37:39.179" v="304" actId="114"/>
          <ac:spMkLst>
            <pc:docMk/>
            <pc:sldMk cId="1152930427" sldId="261"/>
            <ac:spMk id="4" creationId="{317B926F-597D-4AC4-8D03-5F368015E338}"/>
          </ac:spMkLst>
        </pc:spChg>
        <pc:spChg chg="add mod">
          <ac:chgData name="Darren Spielman" userId="3e94d833-3dd8-47fb-b3f9-af88e742faee" providerId="ADAL" clId="{BCF5716B-43E1-4B49-8569-5934B7FF4131}" dt="2022-04-18T14:37:20.286" v="303" actId="1035"/>
          <ac:spMkLst>
            <pc:docMk/>
            <pc:sldMk cId="1152930427" sldId="261"/>
            <ac:spMk id="5" creationId="{765ED228-6F4F-45B8-9197-54B7631A8238}"/>
          </ac:spMkLst>
        </pc:spChg>
        <pc:spChg chg="add mod">
          <ac:chgData name="Darren Spielman" userId="3e94d833-3dd8-47fb-b3f9-af88e742faee" providerId="ADAL" clId="{BCF5716B-43E1-4B49-8569-5934B7FF4131}" dt="2022-04-18T14:37:12.759" v="293" actId="1037"/>
          <ac:spMkLst>
            <pc:docMk/>
            <pc:sldMk cId="1152930427" sldId="261"/>
            <ac:spMk id="6" creationId="{B9D90E4F-809D-4D6C-B6FE-504AA502737E}"/>
          </ac:spMkLst>
        </pc:spChg>
        <pc:picChg chg="add mod">
          <ac:chgData name="Darren Spielman" userId="3e94d833-3dd8-47fb-b3f9-af88e742faee" providerId="ADAL" clId="{BCF5716B-43E1-4B49-8569-5934B7FF4131}" dt="2022-04-18T14:37:06.472" v="273" actId="1038"/>
          <ac:picMkLst>
            <pc:docMk/>
            <pc:sldMk cId="1152930427" sldId="261"/>
            <ac:picMk id="7" creationId="{AE50DF47-1A07-430D-AF5F-9BFBE6BD08DA}"/>
          </ac:picMkLst>
        </pc:picChg>
        <pc:picChg chg="add mod">
          <ac:chgData name="Darren Spielman" userId="3e94d833-3dd8-47fb-b3f9-af88e742faee" providerId="ADAL" clId="{BCF5716B-43E1-4B49-8569-5934B7FF4131}" dt="2022-04-18T14:37:10.104" v="286" actId="1037"/>
          <ac:picMkLst>
            <pc:docMk/>
            <pc:sldMk cId="1152930427" sldId="261"/>
            <ac:picMk id="8" creationId="{FF237FCB-37C0-42CA-8ACF-01A9A125807D}"/>
          </ac:picMkLst>
        </pc:picChg>
        <pc:picChg chg="mod">
          <ac:chgData name="Darren Spielman" userId="3e94d833-3dd8-47fb-b3f9-af88e742faee" providerId="ADAL" clId="{BCF5716B-43E1-4B49-8569-5934B7FF4131}" dt="2022-04-18T14:35:50.703" v="250" actId="1076"/>
          <ac:picMkLst>
            <pc:docMk/>
            <pc:sldMk cId="1152930427" sldId="261"/>
            <ac:picMk id="9" creationId="{AFC8BA6B-870E-4C24-9FFD-B3D6171EBA80}"/>
          </ac:picMkLst>
        </pc:picChg>
      </pc:sldChg>
      <pc:sldChg chg="addSp modSp add del mod ord">
        <pc:chgData name="Darren Spielman" userId="3e94d833-3dd8-47fb-b3f9-af88e742faee" providerId="ADAL" clId="{BCF5716B-43E1-4B49-8569-5934B7FF4131}" dt="2022-04-18T14:25:04.173" v="44" actId="2696"/>
        <pc:sldMkLst>
          <pc:docMk/>
          <pc:sldMk cId="1139057247" sldId="262"/>
        </pc:sldMkLst>
        <pc:spChg chg="add mod">
          <ac:chgData name="Darren Spielman" userId="3e94d833-3dd8-47fb-b3f9-af88e742faee" providerId="ADAL" clId="{BCF5716B-43E1-4B49-8569-5934B7FF4131}" dt="2022-04-18T14:23:53.460" v="41" actId="1035"/>
          <ac:spMkLst>
            <pc:docMk/>
            <pc:sldMk cId="1139057247" sldId="262"/>
            <ac:spMk id="4" creationId="{02F559DC-E768-4DA5-B23D-13AB2D9DE858}"/>
          </ac:spMkLst>
        </pc:spChg>
        <pc:picChg chg="add mod">
          <ac:chgData name="Darren Spielman" userId="3e94d833-3dd8-47fb-b3f9-af88e742faee" providerId="ADAL" clId="{BCF5716B-43E1-4B49-8569-5934B7FF4131}" dt="2022-04-18T14:23:02.422" v="26" actId="1076"/>
          <ac:picMkLst>
            <pc:docMk/>
            <pc:sldMk cId="1139057247" sldId="262"/>
            <ac:picMk id="5" creationId="{1128ABC5-6402-4BF7-BCD0-29CD9BA5EFA8}"/>
          </ac:picMkLst>
        </pc:picChg>
      </pc:sldChg>
      <pc:sldChg chg="addSp modSp add mod">
        <pc:chgData name="Darren Spielman" userId="3e94d833-3dd8-47fb-b3f9-af88e742faee" providerId="ADAL" clId="{BCF5716B-43E1-4B49-8569-5934B7FF4131}" dt="2022-04-18T15:46:09.219" v="400" actId="1037"/>
        <pc:sldMkLst>
          <pc:docMk/>
          <pc:sldMk cId="3387583469" sldId="262"/>
        </pc:sldMkLst>
        <pc:spChg chg="add mod">
          <ac:chgData name="Darren Spielman" userId="3e94d833-3dd8-47fb-b3f9-af88e742faee" providerId="ADAL" clId="{BCF5716B-43E1-4B49-8569-5934B7FF4131}" dt="2022-04-18T15:44:35.500" v="326" actId="1038"/>
          <ac:spMkLst>
            <pc:docMk/>
            <pc:sldMk cId="3387583469" sldId="262"/>
            <ac:spMk id="4" creationId="{BA6F53D8-7E05-4B4D-86C5-E65AA1E44DF1}"/>
          </ac:spMkLst>
        </pc:spChg>
        <pc:spChg chg="add mod">
          <ac:chgData name="Darren Spielman" userId="3e94d833-3dd8-47fb-b3f9-af88e742faee" providerId="ADAL" clId="{BCF5716B-43E1-4B49-8569-5934B7FF4131}" dt="2022-04-18T15:45:52.986" v="352" actId="1035"/>
          <ac:spMkLst>
            <pc:docMk/>
            <pc:sldMk cId="3387583469" sldId="262"/>
            <ac:spMk id="5" creationId="{1B182DD0-AFBF-46AF-AA38-74C497B48794}"/>
          </ac:spMkLst>
        </pc:spChg>
        <pc:spChg chg="add mod">
          <ac:chgData name="Darren Spielman" userId="3e94d833-3dd8-47fb-b3f9-af88e742faee" providerId="ADAL" clId="{BCF5716B-43E1-4B49-8569-5934B7FF4131}" dt="2022-04-18T15:46:09.219" v="400" actId="1037"/>
          <ac:spMkLst>
            <pc:docMk/>
            <pc:sldMk cId="3387583469" sldId="262"/>
            <ac:spMk id="6" creationId="{260B2A10-30C3-428D-AA9F-C4DFE5974EB0}"/>
          </ac:spMkLst>
        </pc:spChg>
        <pc:picChg chg="add mod">
          <ac:chgData name="Darren Spielman" userId="3e94d833-3dd8-47fb-b3f9-af88e742faee" providerId="ADAL" clId="{BCF5716B-43E1-4B49-8569-5934B7FF4131}" dt="2022-04-18T15:45:58.620" v="366" actId="1038"/>
          <ac:picMkLst>
            <pc:docMk/>
            <pc:sldMk cId="3387583469" sldId="262"/>
            <ac:picMk id="7" creationId="{3C8A03A6-36A0-4BF7-BA28-B144E774CE39}"/>
          </ac:picMkLst>
        </pc:picChg>
        <pc:picChg chg="add mod">
          <ac:chgData name="Darren Spielman" userId="3e94d833-3dd8-47fb-b3f9-af88e742faee" providerId="ADAL" clId="{BCF5716B-43E1-4B49-8569-5934B7FF4131}" dt="2022-04-18T15:46:03.217" v="381" actId="1035"/>
          <ac:picMkLst>
            <pc:docMk/>
            <pc:sldMk cId="3387583469" sldId="262"/>
            <ac:picMk id="8" creationId="{32CC3EA9-BAD1-4A44-9C49-49B0EA29F599}"/>
          </ac:picMkLst>
        </pc:picChg>
        <pc:picChg chg="mod">
          <ac:chgData name="Darren Spielman" userId="3e94d833-3dd8-47fb-b3f9-af88e742faee" providerId="ADAL" clId="{BCF5716B-43E1-4B49-8569-5934B7FF4131}" dt="2022-04-18T15:45:01.615" v="331" actId="1076"/>
          <ac:picMkLst>
            <pc:docMk/>
            <pc:sldMk cId="3387583469" sldId="262"/>
            <ac:picMk id="9" creationId="{AFC8BA6B-870E-4C24-9FFD-B3D6171EBA80}"/>
          </ac:picMkLst>
        </pc:picChg>
      </pc:sldChg>
      <pc:sldChg chg="addSp modSp add mod ord">
        <pc:chgData name="Darren Spielman" userId="3e94d833-3dd8-47fb-b3f9-af88e742faee" providerId="ADAL" clId="{BCF5716B-43E1-4B49-8569-5934B7FF4131}" dt="2022-04-18T14:30:34.429" v="173"/>
        <pc:sldMkLst>
          <pc:docMk/>
          <pc:sldMk cId="1351035547" sldId="263"/>
        </pc:sldMkLst>
        <pc:spChg chg="add mod">
          <ac:chgData name="Darren Spielman" userId="3e94d833-3dd8-47fb-b3f9-af88e742faee" providerId="ADAL" clId="{BCF5716B-43E1-4B49-8569-5934B7FF4131}" dt="2022-04-18T14:29:41.055" v="167" actId="1035"/>
          <ac:spMkLst>
            <pc:docMk/>
            <pc:sldMk cId="1351035547" sldId="263"/>
            <ac:spMk id="4" creationId="{F16A4EE4-7536-4FBD-9EF5-EFD2C4AACF2E}"/>
          </ac:spMkLst>
        </pc:spChg>
        <pc:graphicFrameChg chg="add mod">
          <ac:chgData name="Darren Spielman" userId="3e94d833-3dd8-47fb-b3f9-af88e742faee" providerId="ADAL" clId="{BCF5716B-43E1-4B49-8569-5934B7FF4131}" dt="2022-04-18T14:29:55.270" v="169" actId="1076"/>
          <ac:graphicFrameMkLst>
            <pc:docMk/>
            <pc:sldMk cId="1351035547" sldId="263"/>
            <ac:graphicFrameMk id="5" creationId="{39B28598-6464-4DC0-88E6-14F58AC344B3}"/>
          </ac:graphicFrameMkLst>
        </pc:graphicFrameChg>
      </pc:sldChg>
      <pc:sldChg chg="addSp modSp add mod">
        <pc:chgData name="Darren Spielman" userId="3e94d833-3dd8-47fb-b3f9-af88e742faee" providerId="ADAL" clId="{BCF5716B-43E1-4B49-8569-5934B7FF4131}" dt="2022-04-18T15:52:21.078" v="516" actId="1076"/>
        <pc:sldMkLst>
          <pc:docMk/>
          <pc:sldMk cId="3783247417" sldId="264"/>
        </pc:sldMkLst>
        <pc:spChg chg="add mod">
          <ac:chgData name="Darren Spielman" userId="3e94d833-3dd8-47fb-b3f9-af88e742faee" providerId="ADAL" clId="{BCF5716B-43E1-4B49-8569-5934B7FF4131}" dt="2022-04-18T15:51:22.130" v="504" actId="1076"/>
          <ac:spMkLst>
            <pc:docMk/>
            <pc:sldMk cId="3783247417" sldId="264"/>
            <ac:spMk id="4" creationId="{DDAA252D-ED57-430E-A4E0-9BE5D7DD9A57}"/>
          </ac:spMkLst>
        </pc:spChg>
        <pc:spChg chg="add mod">
          <ac:chgData name="Darren Spielman" userId="3e94d833-3dd8-47fb-b3f9-af88e742faee" providerId="ADAL" clId="{BCF5716B-43E1-4B49-8569-5934B7FF4131}" dt="2022-04-18T15:52:21.078" v="516" actId="1076"/>
          <ac:spMkLst>
            <pc:docMk/>
            <pc:sldMk cId="3783247417" sldId="264"/>
            <ac:spMk id="5" creationId="{E3E064A5-383A-4BE5-A581-96E1BFE52806}"/>
          </ac:spMkLst>
        </pc:spChg>
        <pc:picChg chg="mod">
          <ac:chgData name="Darren Spielman" userId="3e94d833-3dd8-47fb-b3f9-af88e742faee" providerId="ADAL" clId="{BCF5716B-43E1-4B49-8569-5934B7FF4131}" dt="2022-04-18T15:52:12.591" v="515" actId="1076"/>
          <ac:picMkLst>
            <pc:docMk/>
            <pc:sldMk cId="3783247417" sldId="264"/>
            <ac:picMk id="9" creationId="{AFC8BA6B-870E-4C24-9FFD-B3D6171EBA80}"/>
          </ac:picMkLst>
        </pc:picChg>
      </pc:sldChg>
      <pc:sldChg chg="addSp modSp add mod ord">
        <pc:chgData name="Darren Spielman" userId="3e94d833-3dd8-47fb-b3f9-af88e742faee" providerId="ADAL" clId="{BCF5716B-43E1-4B49-8569-5934B7FF4131}" dt="2022-04-18T14:33:17.294" v="195" actId="255"/>
        <pc:sldMkLst>
          <pc:docMk/>
          <pc:sldMk cId="1756800996" sldId="265"/>
        </pc:sldMkLst>
        <pc:spChg chg="add mod">
          <ac:chgData name="Darren Spielman" userId="3e94d833-3dd8-47fb-b3f9-af88e742faee" providerId="ADAL" clId="{BCF5716B-43E1-4B49-8569-5934B7FF4131}" dt="2022-04-18T14:31:28.153" v="177" actId="1076"/>
          <ac:spMkLst>
            <pc:docMk/>
            <pc:sldMk cId="1756800996" sldId="265"/>
            <ac:spMk id="4" creationId="{1D007CC9-6DE0-45ED-A98E-BB436E1F728D}"/>
          </ac:spMkLst>
        </pc:spChg>
        <pc:spChg chg="add mod">
          <ac:chgData name="Darren Spielman" userId="3e94d833-3dd8-47fb-b3f9-af88e742faee" providerId="ADAL" clId="{BCF5716B-43E1-4B49-8569-5934B7FF4131}" dt="2022-04-18T14:33:17.294" v="195" actId="255"/>
          <ac:spMkLst>
            <pc:docMk/>
            <pc:sldMk cId="1756800996" sldId="265"/>
            <ac:spMk id="6" creationId="{153555F3-EA94-4776-B787-8D6FF1464697}"/>
          </ac:spMkLst>
        </pc:spChg>
        <pc:picChg chg="add mod">
          <ac:chgData name="Darren Spielman" userId="3e94d833-3dd8-47fb-b3f9-af88e742faee" providerId="ADAL" clId="{BCF5716B-43E1-4B49-8569-5934B7FF4131}" dt="2022-04-18T14:31:39.977" v="179" actId="1076"/>
          <ac:picMkLst>
            <pc:docMk/>
            <pc:sldMk cId="1756800996" sldId="265"/>
            <ac:picMk id="5" creationId="{0FD1EE8B-313D-4380-BBE3-AC9DF6CCA597}"/>
          </ac:picMkLst>
        </pc:picChg>
      </pc:sldChg>
      <pc:sldChg chg="addSp modSp add mod">
        <pc:chgData name="Darren Spielman" userId="3e94d833-3dd8-47fb-b3f9-af88e742faee" providerId="ADAL" clId="{BCF5716B-43E1-4B49-8569-5934B7FF4131}" dt="2022-04-18T15:54:24.062" v="539" actId="255"/>
        <pc:sldMkLst>
          <pc:docMk/>
          <pc:sldMk cId="1774841692" sldId="266"/>
        </pc:sldMkLst>
        <pc:spChg chg="add mod">
          <ac:chgData name="Darren Spielman" userId="3e94d833-3dd8-47fb-b3f9-af88e742faee" providerId="ADAL" clId="{BCF5716B-43E1-4B49-8569-5934B7FF4131}" dt="2022-04-18T15:53:03.109" v="519" actId="1076"/>
          <ac:spMkLst>
            <pc:docMk/>
            <pc:sldMk cId="1774841692" sldId="266"/>
            <ac:spMk id="4" creationId="{9865253A-E24D-4EF1-A21A-9D8ABF23C474}"/>
          </ac:spMkLst>
        </pc:spChg>
        <pc:spChg chg="add mod">
          <ac:chgData name="Darren Spielman" userId="3e94d833-3dd8-47fb-b3f9-af88e742faee" providerId="ADAL" clId="{BCF5716B-43E1-4B49-8569-5934B7FF4131}" dt="2022-04-18T15:54:24.062" v="539" actId="255"/>
          <ac:spMkLst>
            <pc:docMk/>
            <pc:sldMk cId="1774841692" sldId="266"/>
            <ac:spMk id="5" creationId="{4EDC5F17-1AF7-4043-9FF2-F4C563D7F0C5}"/>
          </ac:spMkLst>
        </pc:spChg>
        <pc:picChg chg="mod">
          <ac:chgData name="Darren Spielman" userId="3e94d833-3dd8-47fb-b3f9-af88e742faee" providerId="ADAL" clId="{BCF5716B-43E1-4B49-8569-5934B7FF4131}" dt="2022-04-18T15:53:48.805" v="528" actId="1076"/>
          <ac:picMkLst>
            <pc:docMk/>
            <pc:sldMk cId="1774841692" sldId="266"/>
            <ac:picMk id="9" creationId="{AFC8BA6B-870E-4C24-9FFD-B3D6171EBA80}"/>
          </ac:picMkLst>
        </pc:picChg>
      </pc:sldChg>
      <pc:sldChg chg="addSp delSp modSp add mod">
        <pc:chgData name="Darren Spielman" userId="3e94d833-3dd8-47fb-b3f9-af88e742faee" providerId="ADAL" clId="{BCF5716B-43E1-4B49-8569-5934B7FF4131}" dt="2022-04-18T16:03:05.360" v="972" actId="1037"/>
        <pc:sldMkLst>
          <pc:docMk/>
          <pc:sldMk cId="4053846694" sldId="267"/>
        </pc:sldMkLst>
        <pc:spChg chg="add mod">
          <ac:chgData name="Darren Spielman" userId="3e94d833-3dd8-47fb-b3f9-af88e742faee" providerId="ADAL" clId="{BCF5716B-43E1-4B49-8569-5934B7FF4131}" dt="2022-04-18T16:03:05.360" v="972" actId="1037"/>
          <ac:spMkLst>
            <pc:docMk/>
            <pc:sldMk cId="4053846694" sldId="267"/>
            <ac:spMk id="5" creationId="{EF64AF4B-C1BB-4A74-804C-2B08A565D9F8}"/>
          </ac:spMkLst>
        </pc:spChg>
        <pc:spChg chg="add mod">
          <ac:chgData name="Darren Spielman" userId="3e94d833-3dd8-47fb-b3f9-af88e742faee" providerId="ADAL" clId="{BCF5716B-43E1-4B49-8569-5934B7FF4131}" dt="2022-04-18T16:02:50.171" v="897" actId="1036"/>
          <ac:spMkLst>
            <pc:docMk/>
            <pc:sldMk cId="4053846694" sldId="267"/>
            <ac:spMk id="7" creationId="{C16C8806-071A-4889-92DE-C42D82D953E6}"/>
          </ac:spMkLst>
        </pc:spChg>
        <pc:spChg chg="add del mod">
          <ac:chgData name="Darren Spielman" userId="3e94d833-3dd8-47fb-b3f9-af88e742faee" providerId="ADAL" clId="{BCF5716B-43E1-4B49-8569-5934B7FF4131}" dt="2022-04-18T15:56:40.416" v="555"/>
          <ac:spMkLst>
            <pc:docMk/>
            <pc:sldMk cId="4053846694" sldId="267"/>
            <ac:spMk id="8" creationId="{4445C4D5-36EB-4796-97B4-1914229D363D}"/>
          </ac:spMkLst>
        </pc:spChg>
        <pc:spChg chg="add mod">
          <ac:chgData name="Darren Spielman" userId="3e94d833-3dd8-47fb-b3f9-af88e742faee" providerId="ADAL" clId="{BCF5716B-43E1-4B49-8569-5934B7FF4131}" dt="2022-04-18T16:02:44.720" v="891" actId="1036"/>
          <ac:spMkLst>
            <pc:docMk/>
            <pc:sldMk cId="4053846694" sldId="267"/>
            <ac:spMk id="10" creationId="{84BB0232-6D6A-4E0F-8668-9F74FF13A392}"/>
          </ac:spMkLst>
        </pc:spChg>
        <pc:spChg chg="add mod">
          <ac:chgData name="Darren Spielman" userId="3e94d833-3dd8-47fb-b3f9-af88e742faee" providerId="ADAL" clId="{BCF5716B-43E1-4B49-8569-5934B7FF4131}" dt="2022-04-18T16:02:34.778" v="882" actId="1036"/>
          <ac:spMkLst>
            <pc:docMk/>
            <pc:sldMk cId="4053846694" sldId="267"/>
            <ac:spMk id="11" creationId="{A22879DE-F65B-4CB0-BB7E-A76B56390B92}"/>
          </ac:spMkLst>
        </pc:spChg>
        <pc:picChg chg="add mod">
          <ac:chgData name="Darren Spielman" userId="3e94d833-3dd8-47fb-b3f9-af88e742faee" providerId="ADAL" clId="{BCF5716B-43E1-4B49-8569-5934B7FF4131}" dt="2022-04-18T15:59:13.798" v="664" actId="1036"/>
          <ac:picMkLst>
            <pc:docMk/>
            <pc:sldMk cId="4053846694" sldId="267"/>
            <ac:picMk id="4" creationId="{A5C5C55D-6C40-4FDE-83B2-5F9EA8171B5D}"/>
          </ac:picMkLst>
        </pc:picChg>
        <pc:picChg chg="add mod">
          <ac:chgData name="Darren Spielman" userId="3e94d833-3dd8-47fb-b3f9-af88e742faee" providerId="ADAL" clId="{BCF5716B-43E1-4B49-8569-5934B7FF4131}" dt="2022-04-18T16:02:57.472" v="921" actId="1038"/>
          <ac:picMkLst>
            <pc:docMk/>
            <pc:sldMk cId="4053846694" sldId="267"/>
            <ac:picMk id="6" creationId="{1336551F-B64F-442A-9C2C-E94CD2BD7890}"/>
          </ac:picMkLst>
        </pc:picChg>
        <pc:picChg chg="mod">
          <ac:chgData name="Darren Spielman" userId="3e94d833-3dd8-47fb-b3f9-af88e742faee" providerId="ADAL" clId="{BCF5716B-43E1-4B49-8569-5934B7FF4131}" dt="2022-04-18T16:02:40.062" v="885" actId="1036"/>
          <ac:picMkLst>
            <pc:docMk/>
            <pc:sldMk cId="4053846694" sldId="267"/>
            <ac:picMk id="9" creationId="{AFC8BA6B-870E-4C24-9FFD-B3D6171EBA80}"/>
          </ac:picMkLst>
        </pc:picChg>
        <pc:cxnChg chg="add mod">
          <ac:chgData name="Darren Spielman" userId="3e94d833-3dd8-47fb-b3f9-af88e742faee" providerId="ADAL" clId="{BCF5716B-43E1-4B49-8569-5934B7FF4131}" dt="2022-04-18T16:02:07.320" v="826" actId="14100"/>
          <ac:cxnSpMkLst>
            <pc:docMk/>
            <pc:sldMk cId="4053846694" sldId="267"/>
            <ac:cxnSpMk id="13" creationId="{F0A5DF28-B7AD-4A9C-8F79-F6D9415F915E}"/>
          </ac:cxnSpMkLst>
        </pc:cxnChg>
      </pc:sldChg>
      <pc:sldChg chg="addSp delSp modSp add mod ord">
        <pc:chgData name="Darren Spielman" userId="3e94d833-3dd8-47fb-b3f9-af88e742faee" providerId="ADAL" clId="{BCF5716B-43E1-4B49-8569-5934B7FF4131}" dt="2022-04-18T15:51:02.657" v="500"/>
        <pc:sldMkLst>
          <pc:docMk/>
          <pc:sldMk cId="1922831100" sldId="268"/>
        </pc:sldMkLst>
        <pc:spChg chg="add mod">
          <ac:chgData name="Darren Spielman" userId="3e94d833-3dd8-47fb-b3f9-af88e742faee" providerId="ADAL" clId="{BCF5716B-43E1-4B49-8569-5934B7FF4131}" dt="2022-04-18T15:47:47.735" v="431" actId="1037"/>
          <ac:spMkLst>
            <pc:docMk/>
            <pc:sldMk cId="1922831100" sldId="268"/>
            <ac:spMk id="4" creationId="{27B1DD0A-28AE-4120-8D30-B45892E9F2F6}"/>
          </ac:spMkLst>
        </pc:spChg>
        <pc:spChg chg="add del mod">
          <ac:chgData name="Darren Spielman" userId="3e94d833-3dd8-47fb-b3f9-af88e742faee" providerId="ADAL" clId="{BCF5716B-43E1-4B49-8569-5934B7FF4131}" dt="2022-04-18T15:48:03.342" v="433"/>
          <ac:spMkLst>
            <pc:docMk/>
            <pc:sldMk cId="1922831100" sldId="268"/>
            <ac:spMk id="5" creationId="{EBBBE3B5-0C44-4774-AA4D-6EB0AA43F26B}"/>
          </ac:spMkLst>
        </pc:spChg>
        <pc:spChg chg="add del">
          <ac:chgData name="Darren Spielman" userId="3e94d833-3dd8-47fb-b3f9-af88e742faee" providerId="ADAL" clId="{BCF5716B-43E1-4B49-8569-5934B7FF4131}" dt="2022-04-18T15:48:15.984" v="435" actId="22"/>
          <ac:spMkLst>
            <pc:docMk/>
            <pc:sldMk cId="1922831100" sldId="268"/>
            <ac:spMk id="7" creationId="{37B432B2-6621-41FE-A96D-68E5E0598A93}"/>
          </ac:spMkLst>
        </pc:spChg>
        <pc:spChg chg="add mod">
          <ac:chgData name="Darren Spielman" userId="3e94d833-3dd8-47fb-b3f9-af88e742faee" providerId="ADAL" clId="{BCF5716B-43E1-4B49-8569-5934B7FF4131}" dt="2022-04-18T15:50:26.612" v="498" actId="1038"/>
          <ac:spMkLst>
            <pc:docMk/>
            <pc:sldMk cId="1922831100" sldId="268"/>
            <ac:spMk id="8" creationId="{AB923088-3092-4280-A92B-C5B8E261D4B1}"/>
          </ac:spMkLst>
        </pc:spChg>
        <pc:picChg chg="mod">
          <ac:chgData name="Darren Spielman" userId="3e94d833-3dd8-47fb-b3f9-af88e742faee" providerId="ADAL" clId="{BCF5716B-43E1-4B49-8569-5934B7FF4131}" dt="2022-04-18T15:49:05.687" v="444" actId="1076"/>
          <ac:picMkLst>
            <pc:docMk/>
            <pc:sldMk cId="1922831100" sldId="268"/>
            <ac:picMk id="9" creationId="{AFC8BA6B-870E-4C24-9FFD-B3D6171EBA80}"/>
          </ac:picMkLst>
        </pc:picChg>
        <pc:picChg chg="add mod">
          <ac:chgData name="Darren Spielman" userId="3e94d833-3dd8-47fb-b3f9-af88e742faee" providerId="ADAL" clId="{BCF5716B-43E1-4B49-8569-5934B7FF4131}" dt="2022-04-18T15:50:22.601" v="479" actId="1038"/>
          <ac:picMkLst>
            <pc:docMk/>
            <pc:sldMk cId="1922831100" sldId="268"/>
            <ac:picMk id="10" creationId="{9A69EF12-4318-49DF-A56E-27F6D210DB1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C5A38-BBCE-435E-8FB4-0971D92780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CD0DC-F316-4169-AF3F-77396FE3BC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6BFA50-00CB-4DE3-8A74-0F77F8FE3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116F1-038F-4F83-B374-124DBEA2F36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FEE897-692A-463B-9B5D-F3E9F986A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F3AD5-5909-4061-AF0B-F432350E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DFE2-8C4F-43AD-9A97-AA557F773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795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DEE62-9176-4B1A-84F5-A46227F60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8F1CA2-9706-4C60-B63C-63DBD22ED7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D41F7-58FD-4EBF-A769-A60CF6A83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116F1-038F-4F83-B374-124DBEA2F36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33A4E1-7EB9-4884-81F3-A3C132C18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4866F1-8FE3-4133-B9A6-3A054A18C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DFE2-8C4F-43AD-9A97-AA557F773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88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4C1851-BD93-4BF2-94A8-FCED8486E2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C6C645-6515-46EF-A170-C7A15D51DF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138FE-9EFF-40A0-8C73-DF80606EF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116F1-038F-4F83-B374-124DBEA2F36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D867E-E9E3-4EA3-95A2-06B2483E8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459AD-C8EE-467D-A7C4-1A189D39E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DFE2-8C4F-43AD-9A97-AA557F773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923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513FB-A420-407C-9D12-FC1E23197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F213B-BD2A-4F3F-91CC-E4A94AA599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3FC32-40FE-4B60-8011-46DDEDD8D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116F1-038F-4F83-B374-124DBEA2F36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8AD2F-C32F-49A2-BC46-BB1C294B5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F8CAC-4D67-4E99-9394-3089C80D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DFE2-8C4F-43AD-9A97-AA557F773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84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609C7-7359-46E3-AA07-44CDA780C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288D3E-E69D-4478-AD73-B199749237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65D25-E430-435E-BE61-DFF34539C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116F1-038F-4F83-B374-124DBEA2F36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585ED-6E23-4D6B-9EEB-14E9B4D60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63BFFE-2CE5-4272-8016-574FEC003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DFE2-8C4F-43AD-9A97-AA557F773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128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29BC4-25CA-4CC4-AD9F-97497F385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A3FD1-8A86-4D76-9792-08943EF79D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A2B6B3-0788-453C-B3EA-8AC95FAAF0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881D83-528B-49B8-9AFE-EF2A7D067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116F1-038F-4F83-B374-124DBEA2F36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8DD70E-A5A1-4F3A-87D4-9B83F5CB4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0C53E7-07AC-40F4-BD99-DACA31790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DFE2-8C4F-43AD-9A97-AA557F773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075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C78FD-2B27-4D82-B628-1EEE2C53F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67F631-F988-4B13-911E-EF28AC159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0DACD1-63BC-4877-BDFB-A8A5042077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FD1104-92E5-4B6B-9453-45ED9DB077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CD2CD0-1BEB-4FE7-80C8-7A350E5B12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108773-A543-4F83-BE58-4A9B12EB6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116F1-038F-4F83-B374-124DBEA2F36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E2CCB0-3402-4C08-9C69-00E3C4822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DB073E-D86A-46CD-9AD6-4C62B7F2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DFE2-8C4F-43AD-9A97-AA557F773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77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FA7F4-F701-4276-8589-B22DC538F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15B02B-629E-429C-9A21-80F137F6D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116F1-038F-4F83-B374-124DBEA2F36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6F818B-328A-4A40-8929-6041E37B4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8078F0-8925-4B42-9447-1D56E9C7A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DFE2-8C4F-43AD-9A97-AA557F773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20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C740FC-1F2D-41F4-8728-5FE8AF29D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116F1-038F-4F83-B374-124DBEA2F36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9FFD15-50E4-43B0-8C5E-F373EE002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FFEE5A-7855-45DB-8572-39C102A82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DFE2-8C4F-43AD-9A97-AA557F773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71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468E9-E4E8-4D64-A7CB-F05E01DEE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91521-2E61-450D-B364-2AC934E87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AFF25-C5D6-48CC-AB48-B0ECB4592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B892B7-FD72-451C-AB30-AB3D50F47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116F1-038F-4F83-B374-124DBEA2F36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B62379-CB76-4799-B4EF-9424510FC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ED00D7-FB5E-4966-9A13-853CD94E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DFE2-8C4F-43AD-9A97-AA557F773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06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86506-669E-487A-9EE9-6AD70892C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F3706A-48B0-4D57-A417-1C93240B10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1A4EE9-80C7-4824-BAAC-525CFAEEBF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037CDE-0CFC-4F67-9AD0-4D18DC094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116F1-038F-4F83-B374-124DBEA2F36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D9345E-4D86-44CF-8E08-D47C7694B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A0E1CA-A99A-4008-8B47-0DE2768DC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DFE2-8C4F-43AD-9A97-AA557F773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35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BA9CA9-0551-41B8-BC57-F24E4DC90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E4B625-9E8D-482F-A2A4-5F091EF0E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09531-B166-4D6C-A5A5-9038FF4E0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116F1-038F-4F83-B374-124DBEA2F36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D19E14-2595-4C5F-8DE6-1F535635E5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21F1A-A39A-4CCF-813D-1FD6D7D29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8DFE2-8C4F-43AD-9A97-AA557F773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329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rcrecycles.org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ww.isri.org/recycling-commodities/recycled-glas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glassrecycles.org/" TargetMode="External"/><Relationship Id="rId5" Type="http://schemas.openxmlformats.org/officeDocument/2006/relationships/hyperlink" Target="http://www.gpi.org/" TargetMode="External"/><Relationship Id="rId4" Type="http://schemas.openxmlformats.org/officeDocument/2006/relationships/hyperlink" Target="http://www.container-recycling.org/" TargetMode="External"/><Relationship Id="rId9" Type="http://schemas.openxmlformats.org/officeDocument/2006/relationships/hyperlink" Target="http://www.nerc.org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mailto:ashleyd@prc.or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AFC8BA6B-870E-4C24-9FFD-B3D6171EB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299A3A0-086C-4A85-9D16-9D3AD82348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9414" y="6099214"/>
            <a:ext cx="5372797" cy="400574"/>
          </a:xfrm>
        </p:spPr>
        <p:txBody>
          <a:bodyPr>
            <a:noAutofit/>
          </a:bodyPr>
          <a:lstStyle/>
          <a:p>
            <a:r>
              <a:rPr lang="en-US" sz="3000" b="1" dirty="0"/>
              <a:t>Darren A. Spielman, PhD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77CF53F-50A2-4CEE-B39C-09190E87286D}"/>
              </a:ext>
            </a:extLst>
          </p:cNvPr>
          <p:cNvSpPr txBox="1">
            <a:spLocks/>
          </p:cNvSpPr>
          <p:nvPr/>
        </p:nvSpPr>
        <p:spPr>
          <a:xfrm>
            <a:off x="2279683" y="111353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00" b="1" dirty="0">
                <a:solidFill>
                  <a:srgbClr val="000000"/>
                </a:solidFill>
              </a:rPr>
              <a:t>Glass Recycling Success</a:t>
            </a:r>
            <a:br>
              <a:rPr lang="en-US" sz="4600" b="1" dirty="0">
                <a:solidFill>
                  <a:srgbClr val="000000"/>
                </a:solidFill>
              </a:rPr>
            </a:br>
            <a:r>
              <a:rPr lang="en-US" sz="4600" b="1" dirty="0">
                <a:solidFill>
                  <a:srgbClr val="000000"/>
                </a:solidFill>
              </a:rPr>
              <a:t>in Southwestern PA</a:t>
            </a:r>
            <a:endParaRPr lang="en-US" sz="4600" b="1" dirty="0">
              <a:latin typeface="Montserrat" panose="00000500000000000000" pitchFamily="50" charset="0"/>
            </a:endParaRP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88B76124-6159-4D95-A976-081BAED4D0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30436" y="3102302"/>
            <a:ext cx="6749241" cy="165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565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AFC8BA6B-870E-4C24-9FFD-B3D6171EB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BF78B385-8CAE-4F92-B5EE-D81670D00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8432" y="6129545"/>
            <a:ext cx="2383708" cy="58351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7B1DD0A-28AE-4120-8D30-B45892E9F2F6}"/>
              </a:ext>
            </a:extLst>
          </p:cNvPr>
          <p:cNvSpPr txBox="1">
            <a:spLocks/>
          </p:cNvSpPr>
          <p:nvPr/>
        </p:nvSpPr>
        <p:spPr>
          <a:xfrm>
            <a:off x="1923992" y="138630"/>
            <a:ext cx="7673538" cy="9016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Montserrat" panose="00000500000000000000" pitchFamily="50" charset="0"/>
              </a:rPr>
              <a:t>Program Elements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B923088-3092-4280-A92B-C5B8E261D4B1}"/>
              </a:ext>
            </a:extLst>
          </p:cNvPr>
          <p:cNvSpPr txBox="1">
            <a:spLocks/>
          </p:cNvSpPr>
          <p:nvPr/>
        </p:nvSpPr>
        <p:spPr>
          <a:xfrm>
            <a:off x="1378707" y="1308683"/>
            <a:ext cx="4329796" cy="4592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Multi-sector partnerships</a:t>
            </a:r>
          </a:p>
          <a:p>
            <a:pPr algn="l"/>
            <a:endParaRPr lang="en-US" sz="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Technical assistance and capacity building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Equipment and supplies</a:t>
            </a:r>
          </a:p>
          <a:p>
            <a:pPr algn="l"/>
            <a:endParaRPr lang="en-US" sz="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Educational and outreach materials and messaging</a:t>
            </a:r>
          </a:p>
          <a:p>
            <a:pPr algn="l"/>
            <a:endParaRPr lang="en-US" sz="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Turnkey delivery: coordinating logistics</a:t>
            </a:r>
          </a:p>
        </p:txBody>
      </p:sp>
      <p:pic>
        <p:nvPicPr>
          <p:cNvPr id="10" name="Picture 9" descr="A picture containing indoor, table, sitting, large&#10;&#10;Description automatically generated">
            <a:extLst>
              <a:ext uri="{FF2B5EF4-FFF2-40B4-BE49-F238E27FC236}">
                <a16:creationId xmlns:a16="http://schemas.microsoft.com/office/drawing/2014/main" id="{9A69EF12-4318-49DF-A56E-27F6D210DB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11684" y="1850121"/>
            <a:ext cx="4331505" cy="324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831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AFC8BA6B-870E-4C24-9FFD-B3D6171EB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BF78B385-8CAE-4F92-B5EE-D81670D00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8432" y="6129545"/>
            <a:ext cx="2383708" cy="58351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DAA252D-ED57-430E-A4E0-9BE5D7DD9A57}"/>
              </a:ext>
            </a:extLst>
          </p:cNvPr>
          <p:cNvSpPr txBox="1">
            <a:spLocks/>
          </p:cNvSpPr>
          <p:nvPr/>
        </p:nvSpPr>
        <p:spPr>
          <a:xfrm>
            <a:off x="1814935" y="197352"/>
            <a:ext cx="7673538" cy="8596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latin typeface="Montserrat" panose="00000500000000000000" pitchFamily="50" charset="0"/>
              </a:rPr>
              <a:t>Additional Partnerships</a:t>
            </a:r>
            <a:endParaRPr lang="en-US" sz="4000" b="1" dirty="0">
              <a:latin typeface="Montserrat" panose="00000500000000000000" pitchFamily="50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3E064A5-383A-4BE5-A581-96E1BFE52806}"/>
              </a:ext>
            </a:extLst>
          </p:cNvPr>
          <p:cNvSpPr txBox="1">
            <a:spLocks/>
          </p:cNvSpPr>
          <p:nvPr/>
        </p:nvSpPr>
        <p:spPr>
          <a:xfrm>
            <a:off x="976034" y="1472580"/>
            <a:ext cx="7936430" cy="44862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Owens-Illinois Inc.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Carry-All-Products (CAP) Glass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Over 35 Western PA municipalities and other public entities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Michael Brothers Hauling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Boyd Roll-off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Oxford Development Company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KDKA Radio</a:t>
            </a:r>
          </a:p>
          <a:p>
            <a:endParaRPr lang="en-US" dirty="0"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783247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AFC8BA6B-870E-4C24-9FFD-B3D6171EB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BF78B385-8CAE-4F92-B5EE-D81670D00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8432" y="6129545"/>
            <a:ext cx="2383708" cy="58351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865253A-E24D-4EF1-A21A-9D8ABF23C474}"/>
              </a:ext>
            </a:extLst>
          </p:cNvPr>
          <p:cNvSpPr txBox="1">
            <a:spLocks/>
          </p:cNvSpPr>
          <p:nvPr/>
        </p:nvSpPr>
        <p:spPr>
          <a:xfrm>
            <a:off x="1904894" y="289630"/>
            <a:ext cx="7673538" cy="8009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Montserrat" panose="00000500000000000000" pitchFamily="50" charset="0"/>
              </a:rPr>
              <a:t>Additional Resources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EDC5F17-1AF7-4043-9FF2-F4C563D7F0C5}"/>
              </a:ext>
            </a:extLst>
          </p:cNvPr>
          <p:cNvSpPr txBox="1">
            <a:spLocks/>
          </p:cNvSpPr>
          <p:nvPr/>
        </p:nvSpPr>
        <p:spPr>
          <a:xfrm>
            <a:off x="1015068" y="1366921"/>
            <a:ext cx="9940954" cy="44862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Container Recycling Institute: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www.container-recycling.org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Glass Packaging Institute: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www.gpi.org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Glass Recycling Coalition: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www.glassrecycles.org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Institute of Scrap Recycling Industries, Inc.: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https://www.isri.org/recycling-commodities/recycled-glass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National Recycling Coalition: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www.nrcrecycles.org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Northeast Recycling Council: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www.nerc.org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Montserrat" panose="00000500000000000000" pitchFamily="50" charset="0"/>
            </a:endParaRPr>
          </a:p>
          <a:p>
            <a:endParaRPr lang="en-US" dirty="0"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841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AFC8BA6B-870E-4C24-9FFD-B3D6171EB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BF78B385-8CAE-4F92-B5EE-D81670D00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8432" y="6129545"/>
            <a:ext cx="2383708" cy="583512"/>
          </a:xfrm>
          <a:prstGeom prst="rect">
            <a:avLst/>
          </a:prstGeom>
        </p:spPr>
      </p:pic>
      <p:pic>
        <p:nvPicPr>
          <p:cNvPr id="4" name="Picture 3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A5C5C55D-6C40-4FDE-83B2-5F9EA8171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348" y="1081672"/>
            <a:ext cx="3240156" cy="32401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64AF4B-C1BB-4A74-804C-2B08A565D9F8}"/>
              </a:ext>
            </a:extLst>
          </p:cNvPr>
          <p:cNvSpPr txBox="1"/>
          <p:nvPr/>
        </p:nvSpPr>
        <p:spPr>
          <a:xfrm>
            <a:off x="6214127" y="270965"/>
            <a:ext cx="341325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latin typeface="Montserrat" panose="00000500000000000000"/>
                <a:cs typeface="Times New Roman"/>
              </a:rPr>
              <a:t>Q &amp; A</a:t>
            </a:r>
          </a:p>
        </p:txBody>
      </p:sp>
      <p:pic>
        <p:nvPicPr>
          <p:cNvPr id="6" name="Graphic 8" descr="Questions">
            <a:extLst>
              <a:ext uri="{FF2B5EF4-FFF2-40B4-BE49-F238E27FC236}">
                <a16:creationId xmlns:a16="http://schemas.microsoft.com/office/drawing/2014/main" id="{1336551F-B64F-442A-9C2C-E94CD2BD78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54331" y="847351"/>
            <a:ext cx="2033512" cy="17231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6C8806-071A-4889-92DE-C42D82D953E6}"/>
              </a:ext>
            </a:extLst>
          </p:cNvPr>
          <p:cNvSpPr txBox="1"/>
          <p:nvPr/>
        </p:nvSpPr>
        <p:spPr>
          <a:xfrm>
            <a:off x="6306351" y="2746679"/>
            <a:ext cx="341325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latin typeface="Montserrat"/>
                <a:cs typeface="Times New Roman"/>
              </a:rPr>
              <a:t>Contact</a:t>
            </a:r>
            <a:endParaRPr lang="en-US" sz="3200" b="1" dirty="0">
              <a:latin typeface="Montserra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BB0232-6D6A-4E0F-8668-9F74FF13A392}"/>
              </a:ext>
            </a:extLst>
          </p:cNvPr>
          <p:cNvSpPr txBox="1"/>
          <p:nvPr/>
        </p:nvSpPr>
        <p:spPr>
          <a:xfrm>
            <a:off x="7843705" y="3396626"/>
            <a:ext cx="3682767" cy="23698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800" b="1" dirty="0">
                <a:latin typeface="Montserrat" panose="00000500000000000000"/>
                <a:cs typeface="Times New Roman"/>
              </a:rPr>
              <a:t>Ashley DiGregorio</a:t>
            </a:r>
            <a:endParaRPr lang="en-US" sz="2400" b="1" dirty="0">
              <a:solidFill>
                <a:srgbClr val="0563C1"/>
              </a:solidFill>
              <a:latin typeface="Montserrat" panose="00000500000000000000"/>
              <a:cs typeface="Times New Roman"/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r"/>
            <a:r>
              <a:rPr lang="en-US" sz="2400" b="1" dirty="0">
                <a:solidFill>
                  <a:srgbClr val="0563C1"/>
                </a:solidFill>
                <a:latin typeface="Montserrat" panose="00000500000000000000"/>
                <a:cs typeface="Times New Roman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ashleyd@prc.org</a:t>
            </a:r>
            <a:endParaRPr lang="en-US" sz="2400" b="1" dirty="0">
              <a:latin typeface="Montserrat" panose="00000500000000000000"/>
              <a:cs typeface="Times New Roman"/>
            </a:endParaRPr>
          </a:p>
          <a:p>
            <a:pPr algn="r"/>
            <a:r>
              <a:rPr lang="en-US" sz="2400" b="1" dirty="0">
                <a:latin typeface="Montserrat" panose="00000500000000000000"/>
                <a:cs typeface="Times New Roman"/>
              </a:rPr>
              <a:t>www.prc.org</a:t>
            </a:r>
          </a:p>
          <a:p>
            <a:pPr algn="r"/>
            <a:r>
              <a:rPr lang="en-US" sz="2400" b="1" dirty="0">
                <a:latin typeface="Montserrat" panose="00000500000000000000"/>
                <a:cs typeface="Times New Roman"/>
              </a:rPr>
              <a:t>412-488-7490</a:t>
            </a:r>
          </a:p>
          <a:p>
            <a:pPr algn="r"/>
            <a:r>
              <a:rPr lang="en-US" sz="2400" dirty="0">
                <a:latin typeface="Montserrat" panose="00000500000000000000"/>
                <a:cs typeface="Times New Roman"/>
              </a:rPr>
              <a:t>828 W North Ave</a:t>
            </a:r>
            <a:br>
              <a:rPr lang="en-US" sz="2400" dirty="0">
                <a:latin typeface="Montserrat" panose="00000500000000000000"/>
                <a:cs typeface="Times New Roman"/>
              </a:rPr>
            </a:br>
            <a:r>
              <a:rPr lang="en-US" sz="2400" dirty="0">
                <a:latin typeface="Montserrat" panose="00000500000000000000"/>
                <a:cs typeface="Times New Roman"/>
              </a:rPr>
              <a:t>Pittsburgh, PA 15233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2879DE-F65B-4CB0-BB7E-A76B56390B92}"/>
              </a:ext>
            </a:extLst>
          </p:cNvPr>
          <p:cNvSpPr txBox="1"/>
          <p:nvPr/>
        </p:nvSpPr>
        <p:spPr>
          <a:xfrm>
            <a:off x="4227957" y="3396626"/>
            <a:ext cx="3682767" cy="23698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800" b="1" dirty="0">
                <a:latin typeface="Montserrat" panose="00000500000000000000"/>
                <a:cs typeface="Times New Roman"/>
              </a:rPr>
              <a:t>Darren Spielman</a:t>
            </a:r>
            <a:endParaRPr lang="en-US" sz="2400" b="1" dirty="0">
              <a:solidFill>
                <a:srgbClr val="0563C1"/>
              </a:solidFill>
              <a:latin typeface="Montserrat" panose="00000500000000000000"/>
              <a:cs typeface="Times New Roman"/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r"/>
            <a:r>
              <a:rPr lang="en-US" sz="2400" b="1" dirty="0">
                <a:solidFill>
                  <a:srgbClr val="0563C1"/>
                </a:solidFill>
                <a:latin typeface="Montserrat" panose="00000500000000000000"/>
                <a:cs typeface="Times New Roman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darrens@prc.org</a:t>
            </a:r>
            <a:endParaRPr lang="en-US" sz="2400" b="1" dirty="0">
              <a:latin typeface="Montserrat" panose="00000500000000000000"/>
              <a:cs typeface="Times New Roman"/>
            </a:endParaRPr>
          </a:p>
          <a:p>
            <a:pPr algn="r"/>
            <a:r>
              <a:rPr lang="en-US" sz="2400" b="1" dirty="0">
                <a:latin typeface="Montserrat" panose="00000500000000000000"/>
                <a:cs typeface="Times New Roman"/>
              </a:rPr>
              <a:t>www.prc.org</a:t>
            </a:r>
          </a:p>
          <a:p>
            <a:pPr algn="r"/>
            <a:r>
              <a:rPr lang="en-US" sz="2400" b="1" dirty="0">
                <a:latin typeface="Montserrat" panose="00000500000000000000"/>
                <a:cs typeface="Times New Roman"/>
              </a:rPr>
              <a:t>610-353-1555</a:t>
            </a:r>
          </a:p>
          <a:p>
            <a:pPr algn="r"/>
            <a:r>
              <a:rPr lang="en-US" sz="2400" dirty="0">
                <a:latin typeface="Montserrat" panose="00000500000000000000"/>
                <a:cs typeface="Times New Roman"/>
              </a:rPr>
              <a:t>1671 N. Providence Rd</a:t>
            </a:r>
            <a:br>
              <a:rPr lang="en-US" sz="2400" dirty="0">
                <a:latin typeface="Montserrat" panose="00000500000000000000"/>
                <a:cs typeface="Times New Roman"/>
              </a:rPr>
            </a:br>
            <a:r>
              <a:rPr lang="en-US" sz="2400" dirty="0">
                <a:latin typeface="Montserrat" panose="00000500000000000000"/>
                <a:cs typeface="Times New Roman"/>
              </a:rPr>
              <a:t>Media, PA 19063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0A5DF28-B7AD-4A9C-8F79-F6D9415F915E}"/>
              </a:ext>
            </a:extLst>
          </p:cNvPr>
          <p:cNvCxnSpPr>
            <a:cxnSpLocks/>
          </p:cNvCxnSpPr>
          <p:nvPr/>
        </p:nvCxnSpPr>
        <p:spPr>
          <a:xfrm>
            <a:off x="4160939" y="2701750"/>
            <a:ext cx="7273255" cy="0"/>
          </a:xfrm>
          <a:prstGeom prst="straightConnector1">
            <a:avLst/>
          </a:prstGeom>
          <a:ln>
            <a:solidFill>
              <a:srgbClr val="2678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3846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AFC8BA6B-870E-4C24-9FFD-B3D6171EB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" y="0"/>
            <a:ext cx="12192000" cy="6858000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E72325AF-D894-4035-8D47-5F6BDE9DDB12}"/>
              </a:ext>
            </a:extLst>
          </p:cNvPr>
          <p:cNvSpPr>
            <a:spLocks noGrp="1" noChangeAspect="1" noChangeArrowheads="1"/>
          </p:cNvSpPr>
          <p:nvPr>
            <p:ph type="subTitle" idx="1"/>
          </p:nvPr>
        </p:nvSpPr>
        <p:spPr bwMode="auto">
          <a:xfrm>
            <a:off x="1506908" y="3602038"/>
            <a:ext cx="9144000" cy="16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FE50F7-646B-48F0-B2D5-12707FEA08FE}"/>
              </a:ext>
            </a:extLst>
          </p:cNvPr>
          <p:cNvSpPr txBox="1"/>
          <p:nvPr/>
        </p:nvSpPr>
        <p:spPr>
          <a:xfrm>
            <a:off x="3200400" y="320040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B9EE26-30C5-4F5A-91F1-07F94421711E}"/>
              </a:ext>
            </a:extLst>
          </p:cNvPr>
          <p:cNvSpPr txBox="1"/>
          <p:nvPr/>
        </p:nvSpPr>
        <p:spPr>
          <a:xfrm>
            <a:off x="2194245" y="2388377"/>
            <a:ext cx="1751163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 dirty="0">
                <a:latin typeface="Montserrat" panose="00000500000000000000"/>
                <a:cs typeface="Times New Roman"/>
              </a:rPr>
              <a:t>Waste</a:t>
            </a:r>
            <a:endParaRPr lang="en-US" sz="2200" b="1" dirty="0">
              <a:latin typeface="Montserrat" panose="0000050000000000000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072C21-3BE1-40F9-9CEF-43D6141E0C1B}"/>
              </a:ext>
            </a:extLst>
          </p:cNvPr>
          <p:cNvSpPr txBox="1"/>
          <p:nvPr/>
        </p:nvSpPr>
        <p:spPr>
          <a:xfrm>
            <a:off x="7957188" y="2388376"/>
            <a:ext cx="1751163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 dirty="0">
                <a:latin typeface="Montserrat" panose="00000500000000000000"/>
                <a:cs typeface="Times New Roman"/>
              </a:rPr>
              <a:t>Water</a:t>
            </a:r>
            <a:endParaRPr lang="en-US" sz="2200" b="1" dirty="0">
              <a:latin typeface="Montserrat" panose="0000050000000000000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39BC1C-94B4-4083-BCE3-6124BD3418F2}"/>
              </a:ext>
            </a:extLst>
          </p:cNvPr>
          <p:cNvSpPr txBox="1"/>
          <p:nvPr/>
        </p:nvSpPr>
        <p:spPr>
          <a:xfrm>
            <a:off x="4440921" y="2388376"/>
            <a:ext cx="3116361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 dirty="0">
                <a:latin typeface="Montserrat" panose="00000500000000000000"/>
                <a:cs typeface="Times New Roman"/>
              </a:rPr>
              <a:t>Education</a:t>
            </a:r>
            <a:endParaRPr lang="en-US" sz="2200" b="1" dirty="0">
              <a:latin typeface="Montserrat" panose="00000500000000000000"/>
            </a:endParaRPr>
          </a:p>
        </p:txBody>
      </p:sp>
      <p:pic>
        <p:nvPicPr>
          <p:cNvPr id="12" name="Picture 35" descr="A person standing in front of a building&#10;&#10;Description generated with very high confidence">
            <a:extLst>
              <a:ext uri="{FF2B5EF4-FFF2-40B4-BE49-F238E27FC236}">
                <a16:creationId xmlns:a16="http://schemas.microsoft.com/office/drawing/2014/main" id="{ACD4775E-4327-43F9-B7BD-E833D02B20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30" t="377" r="7164" b="62"/>
          <a:stretch/>
        </p:blipFill>
        <p:spPr>
          <a:xfrm>
            <a:off x="1927643" y="2999656"/>
            <a:ext cx="2268647" cy="2856027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3176F00-19C2-4C5F-B581-92CB40CB386B}"/>
              </a:ext>
            </a:extLst>
          </p:cNvPr>
          <p:cNvSpPr txBox="1">
            <a:spLocks/>
          </p:cNvSpPr>
          <p:nvPr/>
        </p:nvSpPr>
        <p:spPr>
          <a:xfrm>
            <a:off x="3202959" y="851314"/>
            <a:ext cx="5627796" cy="1205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Montserrat" panose="00000500000000000000"/>
                <a:cs typeface="Times New Roman"/>
              </a:rPr>
              <a:t>To lead and promote individual and collective action to prevent waste and conserve Pennsylvania’s environmental resources for each generation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988626-91E8-4E07-9097-560507282114}"/>
              </a:ext>
            </a:extLst>
          </p:cNvPr>
          <p:cNvSpPr txBox="1"/>
          <p:nvPr/>
        </p:nvSpPr>
        <p:spPr>
          <a:xfrm>
            <a:off x="4641718" y="256816"/>
            <a:ext cx="270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Montserrat" panose="00000500000000000000"/>
              </a:rPr>
              <a:t>Our Mission</a:t>
            </a:r>
          </a:p>
        </p:txBody>
      </p:sp>
      <p:pic>
        <p:nvPicPr>
          <p:cNvPr id="16" name="Picture 15" descr="A picture containing grass, tree, outdoor, nature&#10;&#10;Description automatically generated">
            <a:extLst>
              <a:ext uri="{FF2B5EF4-FFF2-40B4-BE49-F238E27FC236}">
                <a16:creationId xmlns:a16="http://schemas.microsoft.com/office/drawing/2014/main" id="{727A4C89-FCDF-422C-AE7E-D3F1B80D51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1" r="19251" b="-2"/>
          <a:stretch/>
        </p:blipFill>
        <p:spPr>
          <a:xfrm rot="10800000">
            <a:off x="7830096" y="3016434"/>
            <a:ext cx="2221150" cy="2875732"/>
          </a:xfrm>
          <a:prstGeom prst="rect">
            <a:avLst/>
          </a:prstGeom>
        </p:spPr>
      </p:pic>
      <p:pic>
        <p:nvPicPr>
          <p:cNvPr id="17" name="Content Placeholder 6">
            <a:extLst>
              <a:ext uri="{FF2B5EF4-FFF2-40B4-BE49-F238E27FC236}">
                <a16:creationId xmlns:a16="http://schemas.microsoft.com/office/drawing/2014/main" id="{21E7215D-54AA-421B-ACBB-B0A7BA6041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8432" y="6129545"/>
            <a:ext cx="2383708" cy="583512"/>
          </a:xfrm>
          <a:prstGeom prst="rect">
            <a:avLst/>
          </a:prstGeom>
        </p:spPr>
      </p:pic>
      <p:pic>
        <p:nvPicPr>
          <p:cNvPr id="20" name="Picture 4" descr="A picture containing person, ground, outdoor, group&#10;&#10;Description automatically generated">
            <a:extLst>
              <a:ext uri="{FF2B5EF4-FFF2-40B4-BE49-F238E27FC236}">
                <a16:creationId xmlns:a16="http://schemas.microsoft.com/office/drawing/2014/main" id="{EFE68A12-5DA1-413C-A298-E8D3FE67EC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21" t="1742" r="26678" b="461"/>
          <a:stretch/>
        </p:blipFill>
        <p:spPr>
          <a:xfrm>
            <a:off x="4900922" y="3020037"/>
            <a:ext cx="2268647" cy="28356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78315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AFC8BA6B-870E-4C24-9FFD-B3D6171EB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9" y="0"/>
            <a:ext cx="12192000" cy="6858000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E72325AF-D894-4035-8D47-5F6BDE9DDB12}"/>
              </a:ext>
            </a:extLst>
          </p:cNvPr>
          <p:cNvSpPr>
            <a:spLocks noGrp="1" noChangeAspect="1" noChangeArrowheads="1"/>
          </p:cNvSpPr>
          <p:nvPr>
            <p:ph type="subTitle" idx="1"/>
          </p:nvPr>
        </p:nvSpPr>
        <p:spPr bwMode="auto">
          <a:xfrm>
            <a:off x="1506908" y="3602038"/>
            <a:ext cx="9144000" cy="16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EEF1BB-A795-4A63-A538-8A0923C3DF50}"/>
              </a:ext>
            </a:extLst>
          </p:cNvPr>
          <p:cNvSpPr txBox="1">
            <a:spLocks/>
          </p:cNvSpPr>
          <p:nvPr/>
        </p:nvSpPr>
        <p:spPr>
          <a:xfrm>
            <a:off x="2013782" y="-5762"/>
            <a:ext cx="7884604" cy="9929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Montserrat" panose="00000500000000000000" pitchFamily="50" charset="0"/>
              </a:rPr>
              <a:t>Collection Methods and Quality</a:t>
            </a:r>
          </a:p>
        </p:txBody>
      </p:sp>
      <p:pic>
        <p:nvPicPr>
          <p:cNvPr id="10" name="Picture 4" descr="A picture containing car, many, sitting, large&#10;&#10;Description generated with very high confidence">
            <a:extLst>
              <a:ext uri="{FF2B5EF4-FFF2-40B4-BE49-F238E27FC236}">
                <a16:creationId xmlns:a16="http://schemas.microsoft.com/office/drawing/2014/main" id="{0F0FBEEE-7F3B-4680-9096-53DE13E8B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270" y="2805838"/>
            <a:ext cx="3780232" cy="2805021"/>
          </a:xfrm>
          <a:prstGeom prst="rect">
            <a:avLst/>
          </a:prstGeom>
        </p:spPr>
      </p:pic>
      <p:pic>
        <p:nvPicPr>
          <p:cNvPr id="11" name="Picture 17" descr="A picture containing outdoor, pile, sitting, group&#10;&#10;Description generated with very high confidence">
            <a:extLst>
              <a:ext uri="{FF2B5EF4-FFF2-40B4-BE49-F238E27FC236}">
                <a16:creationId xmlns:a16="http://schemas.microsoft.com/office/drawing/2014/main" id="{396A8884-B73E-46AF-B070-7ABF69D88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4791" y="2805835"/>
            <a:ext cx="3749615" cy="280502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981C21A-5292-47AF-B02B-9FBFBE7722D8}"/>
              </a:ext>
            </a:extLst>
          </p:cNvPr>
          <p:cNvSpPr/>
          <p:nvPr/>
        </p:nvSpPr>
        <p:spPr>
          <a:xfrm>
            <a:off x="2066403" y="5189284"/>
            <a:ext cx="3749614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5400"/>
                </a:solidFill>
                <a:latin typeface="Montserrat" panose="00000500000000000000" pitchFamily="50" charset="0"/>
              </a:rPr>
              <a:t>Single-stream</a:t>
            </a:r>
            <a:endParaRPr lang="en-US" sz="2400" b="1" dirty="0">
              <a:solidFill>
                <a:srgbClr val="0054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1A80BE2-7E2E-4F61-8464-CD0A0CB1FC3A}"/>
              </a:ext>
            </a:extLst>
          </p:cNvPr>
          <p:cNvSpPr/>
          <p:nvPr/>
        </p:nvSpPr>
        <p:spPr>
          <a:xfrm>
            <a:off x="6487270" y="5149192"/>
            <a:ext cx="3780232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5400"/>
                </a:solidFill>
                <a:latin typeface="Montserrat" panose="00000500000000000000" pitchFamily="50" charset="0"/>
              </a:rPr>
              <a:t>Source-separated</a:t>
            </a:r>
            <a:endParaRPr lang="en-US" sz="2400" b="1" dirty="0">
              <a:solidFill>
                <a:srgbClr val="0054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FCF394-7B14-4B6C-8C72-83EB1B9AFEC4}"/>
              </a:ext>
            </a:extLst>
          </p:cNvPr>
          <p:cNvSpPr txBox="1"/>
          <p:nvPr/>
        </p:nvSpPr>
        <p:spPr>
          <a:xfrm>
            <a:off x="2555601" y="1191968"/>
            <a:ext cx="6935190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006600"/>
                </a:solidFill>
              </a:rPr>
              <a:t>PRC is a champion for increasing source-separate recycling options.</a:t>
            </a:r>
          </a:p>
          <a:p>
            <a:pPr algn="ctr"/>
            <a:endParaRPr lang="en-US" b="1" i="1" dirty="0">
              <a:solidFill>
                <a:srgbClr val="006600"/>
              </a:solidFill>
            </a:endParaRPr>
          </a:p>
          <a:p>
            <a:pPr algn="ctr"/>
            <a:r>
              <a:rPr lang="en-US" b="1" i="1" dirty="0">
                <a:solidFill>
                  <a:srgbClr val="006600"/>
                </a:solidFill>
              </a:rPr>
              <a:t>“The ‘90s called. They want their recycling back.”</a:t>
            </a:r>
          </a:p>
          <a:p>
            <a:pPr algn="ctr"/>
            <a:r>
              <a:rPr lang="en-US" b="1" i="1" dirty="0">
                <a:solidFill>
                  <a:srgbClr val="006600"/>
                </a:solidFill>
              </a:rPr>
              <a:t>“Removing glass from other material is like unscrambling an egg.”</a:t>
            </a:r>
          </a:p>
        </p:txBody>
      </p:sp>
      <p:pic>
        <p:nvPicPr>
          <p:cNvPr id="16" name="Content Placeholder 6">
            <a:extLst>
              <a:ext uri="{FF2B5EF4-FFF2-40B4-BE49-F238E27FC236}">
                <a16:creationId xmlns:a16="http://schemas.microsoft.com/office/drawing/2014/main" id="{7A3A4245-6FA4-48A4-927B-32A0F1404B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8432" y="6129545"/>
            <a:ext cx="2383708" cy="58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712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AFC8BA6B-870E-4C24-9FFD-B3D6171EB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0E06C01-D6E4-4A2C-8F24-EE0B53E3AE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9902" y="654279"/>
            <a:ext cx="6858000" cy="2387600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Montserrat" panose="00000500000000000000"/>
              </a:rPr>
              <a:t>PRC’s </a:t>
            </a:r>
            <a:br>
              <a:rPr lang="en-US" sz="4800" dirty="0">
                <a:latin typeface="Montserrat" panose="00000500000000000000"/>
              </a:rPr>
            </a:br>
            <a:r>
              <a:rPr lang="en-US" sz="4800" dirty="0">
                <a:latin typeface="Montserrat" panose="00000500000000000000"/>
              </a:rPr>
              <a:t>Glass Recycling Program 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05C90BB-D106-4A79-879C-29ABF33D34C8}"/>
              </a:ext>
            </a:extLst>
          </p:cNvPr>
          <p:cNvSpPr txBox="1">
            <a:spLocks/>
          </p:cNvSpPr>
          <p:nvPr/>
        </p:nvSpPr>
        <p:spPr>
          <a:xfrm>
            <a:off x="2649902" y="3558057"/>
            <a:ext cx="6858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Southwestern PA Glass Recycling Collaborative</a:t>
            </a:r>
          </a:p>
          <a:p>
            <a:r>
              <a:rPr lang="en-US" dirty="0"/>
              <a:t>Traveling Glass Recycling Bin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BF78B385-8CAE-4F92-B5EE-D81670D00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8432" y="6129545"/>
            <a:ext cx="2383708" cy="58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12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AFC8BA6B-870E-4C24-9FFD-B3D6171EB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BF78B385-8CAE-4F92-B5EE-D81670D00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8432" y="6129545"/>
            <a:ext cx="2383708" cy="583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ABC27F-82BE-414C-9967-041D142BC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30"/>
            <a:ext cx="12191999" cy="756486"/>
          </a:xfrm>
          <a:prstGeom prst="rect">
            <a:avLst/>
          </a:prstGeom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BD229CE6-F339-4937-BD35-B6419956CE93}"/>
              </a:ext>
            </a:extLst>
          </p:cNvPr>
          <p:cNvSpPr txBox="1">
            <a:spLocks/>
          </p:cNvSpPr>
          <p:nvPr/>
        </p:nvSpPr>
        <p:spPr>
          <a:xfrm>
            <a:off x="2483053" y="1062556"/>
            <a:ext cx="7410450" cy="221544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i="1" dirty="0">
                <a:latin typeface="Montserrat" panose="00000500000000000000" pitchFamily="50" charset="0"/>
              </a:rPr>
              <a:t>What is it? </a:t>
            </a:r>
          </a:p>
          <a:p>
            <a:r>
              <a:rPr lang="en-US" sz="2400" dirty="0"/>
              <a:t>Weeklong “rental” with the aspects of permanent sites</a:t>
            </a:r>
          </a:p>
          <a:p>
            <a:r>
              <a:rPr lang="en-US" sz="2400" dirty="0"/>
              <a:t>Semi-permanent, rotating</a:t>
            </a:r>
          </a:p>
          <a:p>
            <a:r>
              <a:rPr lang="en-US" sz="2400" dirty="0"/>
              <a:t>Multiple sites, quick turnaround</a:t>
            </a:r>
          </a:p>
          <a:p>
            <a:r>
              <a:rPr lang="en-US" sz="2400" dirty="0"/>
              <a:t>Outcome of pandemic constraints</a:t>
            </a:r>
          </a:p>
        </p:txBody>
      </p:sp>
      <p:pic>
        <p:nvPicPr>
          <p:cNvPr id="11" name="Picture 10" descr="A picture containing text, outdoor, sky, sign&#10;&#10;Description automatically generated">
            <a:extLst>
              <a:ext uri="{FF2B5EF4-FFF2-40B4-BE49-F238E27FC236}">
                <a16:creationId xmlns:a16="http://schemas.microsoft.com/office/drawing/2014/main" id="{3D5E675F-2E51-48FE-B090-89FADC8D48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1" t="12780" r="9206" b="3176"/>
          <a:stretch/>
        </p:blipFill>
        <p:spPr>
          <a:xfrm>
            <a:off x="2176190" y="3326092"/>
            <a:ext cx="3106486" cy="2574792"/>
          </a:xfrm>
          <a:prstGeom prst="rect">
            <a:avLst/>
          </a:prstGeom>
        </p:spPr>
      </p:pic>
      <p:pic>
        <p:nvPicPr>
          <p:cNvPr id="13" name="Picture 12" descr="A group of people standing next to a truck&#10;&#10;Description automatically generated with low confidence">
            <a:extLst>
              <a:ext uri="{FF2B5EF4-FFF2-40B4-BE49-F238E27FC236}">
                <a16:creationId xmlns:a16="http://schemas.microsoft.com/office/drawing/2014/main" id="{76917736-0117-4F5C-9650-196821B4C8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376" y="3326092"/>
            <a:ext cx="3433056" cy="257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878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AFC8BA6B-870E-4C24-9FFD-B3D6171EB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BF78B385-8CAE-4F92-B5EE-D81670D00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8432" y="6129545"/>
            <a:ext cx="2383708" cy="58351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16A4EE4-7536-4FBD-9EF5-EFD2C4AACF2E}"/>
              </a:ext>
            </a:extLst>
          </p:cNvPr>
          <p:cNvSpPr txBox="1">
            <a:spLocks/>
          </p:cNvSpPr>
          <p:nvPr/>
        </p:nvSpPr>
        <p:spPr>
          <a:xfrm>
            <a:off x="1166070" y="260058"/>
            <a:ext cx="9093666" cy="8685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Montserrat" panose="00000500000000000000" pitchFamily="50" charset="0"/>
              </a:rPr>
              <a:t>Semi-permanent and Permanent Models</a:t>
            </a: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39B28598-6464-4DC0-88E6-14F58AC344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9399"/>
              </p:ext>
            </p:extLst>
          </p:nvPr>
        </p:nvGraphicFramePr>
        <p:xfrm>
          <a:off x="1432429" y="1388689"/>
          <a:ext cx="8827307" cy="42811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3339">
                  <a:extLst>
                    <a:ext uri="{9D8B030D-6E8A-4147-A177-3AD203B41FA5}">
                      <a16:colId xmlns:a16="http://schemas.microsoft.com/office/drawing/2014/main" val="1499462212"/>
                    </a:ext>
                  </a:extLst>
                </a:gridCol>
                <a:gridCol w="3933968">
                  <a:extLst>
                    <a:ext uri="{9D8B030D-6E8A-4147-A177-3AD203B41FA5}">
                      <a16:colId xmlns:a16="http://schemas.microsoft.com/office/drawing/2014/main" val="886457620"/>
                    </a:ext>
                  </a:extLst>
                </a:gridCol>
              </a:tblGrid>
              <a:tr h="593044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Montserrat" panose="00000500000000000000"/>
                        </a:rPr>
                        <a:t>Program Development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Montserrat" panose="00000500000000000000"/>
                        </a:rPr>
                        <a:t>Education and Outreach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4376675"/>
                  </a:ext>
                </a:extLst>
              </a:tr>
              <a:tr h="1757167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>
                          <a:latin typeface="Montserrat" panose="00000500000000000000" pitchFamily="50" charset="0"/>
                        </a:rPr>
                        <a:t>Location siting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>
                          <a:latin typeface="Montserrat" panose="00000500000000000000" pitchFamily="50" charset="0"/>
                        </a:rPr>
                        <a:t>Equipment procurement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>
                          <a:latin typeface="Montserrat" panose="00000500000000000000" pitchFamily="50" charset="0"/>
                        </a:rPr>
                        <a:t>Hauling service coordination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>
                          <a:latin typeface="Montserrat" panose="00000500000000000000" pitchFamily="50" charset="0"/>
                        </a:rPr>
                        <a:t>Reporting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>
                          <a:latin typeface="Montserrat" panose="00000500000000000000" pitchFamily="50" charset="0"/>
                        </a:rPr>
                        <a:t>Invoicing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200">
                          <a:latin typeface="Montserrat" panose="00000500000000000000" pitchFamily="50" charset="0"/>
                        </a:rPr>
                        <a:t>Print and digital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200">
                          <a:latin typeface="Montserrat" panose="00000500000000000000" pitchFamily="50" charset="0"/>
                        </a:rPr>
                        <a:t>In-person*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200">
                          <a:latin typeface="Montserrat" panose="00000500000000000000" pitchFamily="50" charset="0"/>
                        </a:rPr>
                        <a:t>On-site signage</a:t>
                      </a:r>
                    </a:p>
                    <a:p>
                      <a:endParaRPr lang="en-US" sz="1800">
                        <a:latin typeface="Montserrat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2474715"/>
                  </a:ext>
                </a:extLst>
              </a:tr>
              <a:tr h="593044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tx1"/>
                          </a:solidFill>
                          <a:latin typeface="Montserrat" panose="00000500000000000000"/>
                        </a:rPr>
                        <a:t>Maintenance and Monitoring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tx1"/>
                          </a:solidFill>
                          <a:latin typeface="Montserrat" panose="00000500000000000000"/>
                        </a:rPr>
                        <a:t>Program Pilot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048458"/>
                  </a:ext>
                </a:extLst>
              </a:tr>
              <a:tr h="1032336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200">
                          <a:solidFill>
                            <a:schemeClr val="tx1"/>
                          </a:solidFill>
                          <a:latin typeface="Montserrat" panose="00000500000000000000"/>
                        </a:rPr>
                        <a:t>Container upkeep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200">
                          <a:solidFill>
                            <a:schemeClr val="tx1"/>
                          </a:solidFill>
                          <a:latin typeface="Montserrat" panose="00000500000000000000"/>
                        </a:rPr>
                        <a:t>Contamination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200">
                          <a:solidFill>
                            <a:schemeClr val="tx1"/>
                          </a:solidFill>
                          <a:latin typeface="Montserrat" panose="00000500000000000000"/>
                        </a:rPr>
                        <a:t>Regular site servicing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latin typeface="Montserrat" panose="00000500000000000000"/>
                        </a:rPr>
                        <a:t>Program evaluation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latin typeface="Montserrat" panose="00000500000000000000"/>
                        </a:rPr>
                        <a:t>Scaling up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latin typeface="Montserrat" panose="00000500000000000000"/>
                        </a:rPr>
                        <a:t>Coordinating grant asks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8537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1035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AFC8BA6B-870E-4C24-9FFD-B3D6171EB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BF78B385-8CAE-4F92-B5EE-D81670D00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8432" y="6129545"/>
            <a:ext cx="2383708" cy="58351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D007CC9-6DE0-45ED-A98E-BB436E1F728D}"/>
              </a:ext>
            </a:extLst>
          </p:cNvPr>
          <p:cNvSpPr txBox="1">
            <a:spLocks/>
          </p:cNvSpPr>
          <p:nvPr/>
        </p:nvSpPr>
        <p:spPr>
          <a:xfrm>
            <a:off x="1634488" y="0"/>
            <a:ext cx="8482629" cy="9405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006600"/>
                </a:solidFill>
                <a:latin typeface="Montserrat" panose="00000500000000000000" pitchFamily="50" charset="0"/>
              </a:rPr>
              <a:t>SWPA Glass Collaborative</a:t>
            </a:r>
            <a:endParaRPr lang="en-US" sz="4000" b="1" dirty="0">
              <a:solidFill>
                <a:srgbClr val="006600"/>
              </a:solidFill>
              <a:latin typeface="Montserrat" panose="00000500000000000000" pitchFamily="50" charset="0"/>
            </a:endParaRPr>
          </a:p>
        </p:txBody>
      </p:sp>
      <p:pic>
        <p:nvPicPr>
          <p:cNvPr id="5" name="Picture 4" descr="A picture containing text, outdoor, ground, group&#10;&#10;Description automatically generated">
            <a:extLst>
              <a:ext uri="{FF2B5EF4-FFF2-40B4-BE49-F238E27FC236}">
                <a16:creationId xmlns:a16="http://schemas.microsoft.com/office/drawing/2014/main" id="{0FD1EE8B-313D-4380-BBE3-AC9DF6CCA5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3" t="27363" r="6875" b="20392"/>
          <a:stretch/>
        </p:blipFill>
        <p:spPr>
          <a:xfrm>
            <a:off x="1884718" y="1050734"/>
            <a:ext cx="7853986" cy="3189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3555F3-EA94-4776-B787-8D6FF1464697}"/>
              </a:ext>
            </a:extLst>
          </p:cNvPr>
          <p:cNvSpPr txBox="1"/>
          <p:nvPr/>
        </p:nvSpPr>
        <p:spPr>
          <a:xfrm>
            <a:off x="2044109" y="4436675"/>
            <a:ext cx="78539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006600"/>
                </a:solidFill>
              </a:rPr>
              <a:t>A growing regional collaborative with local communities</a:t>
            </a:r>
          </a:p>
          <a:p>
            <a:pPr algn="ctr"/>
            <a:endParaRPr lang="en-US" sz="1200" b="1" i="1" dirty="0">
              <a:solidFill>
                <a:srgbClr val="006600"/>
              </a:solidFill>
            </a:endParaRPr>
          </a:p>
          <a:p>
            <a:pPr algn="ctr"/>
            <a:r>
              <a:rPr lang="en-US" b="1" i="1" dirty="0">
                <a:solidFill>
                  <a:srgbClr val="006600"/>
                </a:solidFill>
              </a:rPr>
              <a:t>PRC’s growing drop-off network has served more than 30,000 households in the past year and collected 540+ tons of glass for recycling markets.</a:t>
            </a:r>
          </a:p>
        </p:txBody>
      </p:sp>
    </p:spTree>
    <p:extLst>
      <p:ext uri="{BB962C8B-B14F-4D97-AF65-F5344CB8AC3E}">
        <p14:creationId xmlns:p14="http://schemas.microsoft.com/office/powerpoint/2010/main" val="1756800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AFC8BA6B-870E-4C24-9FFD-B3D6171EB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BF78B385-8CAE-4F92-B5EE-D81670D00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8432" y="6129545"/>
            <a:ext cx="2383708" cy="583512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7B926F-597D-4AC4-8D03-5F368015E338}"/>
              </a:ext>
            </a:extLst>
          </p:cNvPr>
          <p:cNvSpPr txBox="1">
            <a:spLocks/>
          </p:cNvSpPr>
          <p:nvPr/>
        </p:nvSpPr>
        <p:spPr>
          <a:xfrm>
            <a:off x="2887999" y="315964"/>
            <a:ext cx="5627796" cy="133666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Montserrat" panose="00000500000000000000"/>
                <a:cs typeface="Times New Roman"/>
              </a:rPr>
              <a:t>Getting Started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Montserrat" panose="00000500000000000000"/>
                <a:cs typeface="Times New Roman"/>
              </a:rPr>
              <a:t>The Easy Stuff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5ED228-6F4F-45B8-9197-54B7631A8238}"/>
              </a:ext>
            </a:extLst>
          </p:cNvPr>
          <p:cNvSpPr txBox="1"/>
          <p:nvPr/>
        </p:nvSpPr>
        <p:spPr>
          <a:xfrm>
            <a:off x="2254867" y="2012395"/>
            <a:ext cx="300989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Montserrat" panose="00000500000000000000"/>
                <a:cs typeface="Times New Roman"/>
              </a:rPr>
              <a:t>Education, Outreach, &amp; Engagement</a:t>
            </a:r>
            <a:endParaRPr lang="en-US" sz="2400" dirty="0">
              <a:latin typeface="Montserrat" panose="0000050000000000000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D90E4F-809D-4D6C-B6FE-504AA502737E}"/>
              </a:ext>
            </a:extLst>
          </p:cNvPr>
          <p:cNvSpPr txBox="1"/>
          <p:nvPr/>
        </p:nvSpPr>
        <p:spPr>
          <a:xfrm>
            <a:off x="7061411" y="2216536"/>
            <a:ext cx="175116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Montserrat" panose="00000500000000000000"/>
                <a:cs typeface="Times New Roman"/>
              </a:rPr>
              <a:t>Hauling Partner</a:t>
            </a:r>
            <a:endParaRPr lang="en-US" sz="2400" dirty="0">
              <a:latin typeface="Montserrat" panose="00000500000000000000"/>
            </a:endParaRPr>
          </a:p>
        </p:txBody>
      </p:sp>
      <p:pic>
        <p:nvPicPr>
          <p:cNvPr id="7" name="Picture 6" descr="A picture containing outdoor, road, truck, bus&#10;&#10;Description automatically generated">
            <a:extLst>
              <a:ext uri="{FF2B5EF4-FFF2-40B4-BE49-F238E27FC236}">
                <a16:creationId xmlns:a16="http://schemas.microsoft.com/office/drawing/2014/main" id="{AE50DF47-1A07-430D-AF5F-9BFBE6BD08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151" y="3337118"/>
            <a:ext cx="3448377" cy="2308418"/>
          </a:xfrm>
          <a:prstGeom prst="rect">
            <a:avLst/>
          </a:prstGeom>
        </p:spPr>
      </p:pic>
      <p:pic>
        <p:nvPicPr>
          <p:cNvPr id="8" name="Picture 7" descr="A picture containing outdoor, road, sky, truck&#10;&#10;Description automatically generated">
            <a:extLst>
              <a:ext uri="{FF2B5EF4-FFF2-40B4-BE49-F238E27FC236}">
                <a16:creationId xmlns:a16="http://schemas.microsoft.com/office/drawing/2014/main" id="{FF237FCB-37C0-42CA-8ACF-01A9A12580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59" y="3337118"/>
            <a:ext cx="32004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930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AFC8BA6B-870E-4C24-9FFD-B3D6171EB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BF78B385-8CAE-4F92-B5EE-D81670D00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8432" y="6129545"/>
            <a:ext cx="2383708" cy="583512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A6F53D8-7E05-4B4D-86C5-E65AA1E44DF1}"/>
              </a:ext>
            </a:extLst>
          </p:cNvPr>
          <p:cNvSpPr txBox="1">
            <a:spLocks/>
          </p:cNvSpPr>
          <p:nvPr/>
        </p:nvSpPr>
        <p:spPr>
          <a:xfrm>
            <a:off x="3198392" y="425022"/>
            <a:ext cx="5627796" cy="14619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Montserrat" panose="00000500000000000000"/>
                <a:cs typeface="Times New Roman"/>
              </a:rPr>
              <a:t>Getting Started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Montserrat" panose="00000500000000000000"/>
                <a:cs typeface="Times New Roman"/>
              </a:rPr>
              <a:t>The Trickier Stuff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182DD0-AFBF-46AF-AA38-74C497B48794}"/>
              </a:ext>
            </a:extLst>
          </p:cNvPr>
          <p:cNvSpPr txBox="1"/>
          <p:nvPr/>
        </p:nvSpPr>
        <p:spPr>
          <a:xfrm>
            <a:off x="2245232" y="2364305"/>
            <a:ext cx="300989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Montserrat" panose="00000500000000000000"/>
                <a:cs typeface="Times New Roman"/>
              </a:rPr>
              <a:t>Capital Equipment</a:t>
            </a:r>
            <a:endParaRPr lang="en-US" sz="2400" dirty="0">
              <a:latin typeface="Montserrat" panose="0000050000000000000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0B2A10-30C3-428D-AA9F-C4DFE5974EB0}"/>
              </a:ext>
            </a:extLst>
          </p:cNvPr>
          <p:cNvSpPr txBox="1"/>
          <p:nvPr/>
        </p:nvSpPr>
        <p:spPr>
          <a:xfrm>
            <a:off x="6922278" y="2312031"/>
            <a:ext cx="224107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Montserrat" panose="00000500000000000000"/>
                <a:cs typeface="Times New Roman"/>
              </a:rPr>
              <a:t>Site Operations</a:t>
            </a:r>
            <a:endParaRPr lang="en-US" sz="2400" dirty="0">
              <a:latin typeface="Montserrat" panose="00000500000000000000"/>
            </a:endParaRPr>
          </a:p>
        </p:txBody>
      </p:sp>
      <p:pic>
        <p:nvPicPr>
          <p:cNvPr id="7" name="Picture 6" descr="A picture containing qr code&#10;&#10;Description automatically generated">
            <a:extLst>
              <a:ext uri="{FF2B5EF4-FFF2-40B4-BE49-F238E27FC236}">
                <a16:creationId xmlns:a16="http://schemas.microsoft.com/office/drawing/2014/main" id="{3C8A03A6-36A0-4BF7-BA28-B144E774CE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" r="29898"/>
          <a:stretch/>
        </p:blipFill>
        <p:spPr>
          <a:xfrm rot="5400000">
            <a:off x="2581327" y="2795109"/>
            <a:ext cx="2194714" cy="3169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CC3EA9-BAD1-4A44-9C49-49B0EA29F5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190" y="3258369"/>
            <a:ext cx="3511543" cy="219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834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4EFE13B3-AC81-4E83-918E-67038467CF10}" vid="{6DC9D36B-97A8-4042-958F-AFD9ED86694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Sustainability PPT Template</Template>
  <TotalTime>134</TotalTime>
  <Words>384</Words>
  <Application>Microsoft Office PowerPoint</Application>
  <PresentationFormat>Widescreen</PresentationFormat>
  <Paragraphs>95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Montserrat</vt:lpstr>
      <vt:lpstr>Office Theme</vt:lpstr>
      <vt:lpstr>PowerPoint Presentation</vt:lpstr>
      <vt:lpstr>PowerPoint Presentation</vt:lpstr>
      <vt:lpstr>PowerPoint Presentation</vt:lpstr>
      <vt:lpstr>PRC’s  Glass Recycling Program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Darren Spielman</dc:creator>
  <cp:lastModifiedBy>Darren Spielman</cp:lastModifiedBy>
  <cp:revision>1</cp:revision>
  <dcterms:created xsi:type="dcterms:W3CDTF">2022-04-18T14:01:55Z</dcterms:created>
  <dcterms:modified xsi:type="dcterms:W3CDTF">2022-04-18T16:16:39Z</dcterms:modified>
</cp:coreProperties>
</file>