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pn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media/image17.jpg" ContentType="image/jpeg"/>
  <Override PartName="/ppt/notesSlides/notesSlide8.xml" ContentType="application/vnd.openxmlformats-officedocument.presentationml.notesSlide+xml"/>
  <Override PartName="/ppt/media/image21.jpg" ContentType="image/jpeg"/>
  <Override PartName="/ppt/notesSlides/notesSlide9.xml" ContentType="application/vnd.openxmlformats-officedocument.presentationml.notesSlide+xml"/>
  <Override PartName="/ppt/media/image24.jpg" ContentType="image/jpeg"/>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media/image26.jpg" ContentType="image/jpeg"/>
  <Override PartName="/ppt/notesSlides/notesSlide13.xml" ContentType="application/vnd.openxmlformats-officedocument.presentationml.notesSlide+xml"/>
  <Override PartName="/ppt/notesSlides/notesSlide14.xml" ContentType="application/vnd.openxmlformats-officedocument.presentationml.notesSlide+xml"/>
  <Override PartName="/ppt/media/image35.jpg" ContentType="image/jpeg"/>
  <Override PartName="/ppt/media/image36.jpg" ContentType="image/jpeg"/>
  <Override PartName="/ppt/media/image37.jpg" ContentType="image/jpeg"/>
  <Override PartName="/ppt/notesSlides/notesSlide15.xml" ContentType="application/vnd.openxmlformats-officedocument.presentationml.notesSlide+xml"/>
  <Override PartName="/ppt/notesSlides/notesSlide16.xml" ContentType="application/vnd.openxmlformats-officedocument.presentationml.notesSlide+xml"/>
  <Override PartName="/ppt/media/image41.jpg" ContentType="image/jpeg"/>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3"/>
  </p:notesMasterIdLst>
  <p:sldIdLst>
    <p:sldId id="256" r:id="rId3"/>
    <p:sldId id="257" r:id="rId4"/>
    <p:sldId id="261" r:id="rId5"/>
    <p:sldId id="258" r:id="rId6"/>
    <p:sldId id="266" r:id="rId7"/>
    <p:sldId id="267" r:id="rId8"/>
    <p:sldId id="268" r:id="rId9"/>
    <p:sldId id="269" r:id="rId10"/>
    <p:sldId id="317" r:id="rId11"/>
    <p:sldId id="270" r:id="rId12"/>
    <p:sldId id="315" r:id="rId13"/>
    <p:sldId id="316" r:id="rId14"/>
    <p:sldId id="262" r:id="rId15"/>
    <p:sldId id="321" r:id="rId16"/>
    <p:sldId id="263" r:id="rId17"/>
    <p:sldId id="318" r:id="rId18"/>
    <p:sldId id="319" r:id="rId19"/>
    <p:sldId id="320" r:id="rId20"/>
    <p:sldId id="264" r:id="rId21"/>
    <p:sldId id="265"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2719155-F397-4816-87F3-B8149B151728}" v="85" dt="2022-04-20T21:23:05.82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80" autoAdjust="0"/>
    <p:restoredTop sz="94660"/>
  </p:normalViewPr>
  <p:slideViewPr>
    <p:cSldViewPr snapToGrid="0">
      <p:cViewPr varScale="1">
        <p:scale>
          <a:sx n="108" d="100"/>
          <a:sy n="108" d="100"/>
        </p:scale>
        <p:origin x="600"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28" Type="http://schemas.microsoft.com/office/2015/10/relationships/revisionInfo" Target="revisionInfo.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E02962A-DCDF-4BF7-B165-A94754718955}" type="datetimeFigureOut">
              <a:rPr lang="en-US" smtClean="0"/>
              <a:t>4/20/2022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178B313-1A29-4D56-93F4-EC015A0B1998}" type="slidenum">
              <a:rPr lang="en-US" smtClean="0"/>
              <a:t>‹#›</a:t>
            </a:fld>
            <a:endParaRPr lang="en-US"/>
          </a:p>
        </p:txBody>
      </p:sp>
    </p:spTree>
    <p:extLst>
      <p:ext uri="{BB962C8B-B14F-4D97-AF65-F5344CB8AC3E}">
        <p14:creationId xmlns:p14="http://schemas.microsoft.com/office/powerpoint/2010/main" val="37622895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My name is Holly Thorpe. I am the Master Gardener Coordinator in Delaware County. I will be introducing you to the master gardener program and our efforts to contribute to the county’s sustainability.</a:t>
            </a:r>
          </a:p>
        </p:txBody>
      </p:sp>
      <p:sp>
        <p:nvSpPr>
          <p:cNvPr id="4" name="Slide Number Placeholder 3"/>
          <p:cNvSpPr>
            <a:spLocks noGrp="1"/>
          </p:cNvSpPr>
          <p:nvPr>
            <p:ph type="sldNum" sz="quarter" idx="5"/>
          </p:nvPr>
        </p:nvSpPr>
        <p:spPr/>
        <p:txBody>
          <a:bodyPr/>
          <a:lstStyle/>
          <a:p>
            <a:fld id="{4178B313-1A29-4D56-93F4-EC015A0B1998}" type="slidenum">
              <a:rPr lang="en-US" smtClean="0"/>
              <a:t>1</a:t>
            </a:fld>
            <a:endParaRPr lang="en-US"/>
          </a:p>
        </p:txBody>
      </p:sp>
    </p:spTree>
    <p:extLst>
      <p:ext uri="{BB962C8B-B14F-4D97-AF65-F5344CB8AC3E}">
        <p14:creationId xmlns:p14="http://schemas.microsoft.com/office/powerpoint/2010/main" val="23417885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FAEC4D31-D7FA-416C-BEB0-4439F7FADC31}"/>
              </a:ext>
            </a:extLst>
          </p:cNvPr>
          <p:cNvSpPr>
            <a:spLocks noGrp="1" noRot="1" noChangeAspect="1" noChangeArrowheads="1" noTextEdit="1"/>
          </p:cNvSpPr>
          <p:nvPr>
            <p:ph type="sldImg"/>
          </p:nvPr>
        </p:nvSpPr>
        <p:spPr>
          <a:ln/>
        </p:spPr>
      </p:sp>
      <p:sp>
        <p:nvSpPr>
          <p:cNvPr id="18435" name="Rectangle 3">
            <a:extLst>
              <a:ext uri="{FF2B5EF4-FFF2-40B4-BE49-F238E27FC236}">
                <a16:creationId xmlns:a16="http://schemas.microsoft.com/office/drawing/2014/main" id="{A6D074A0-9640-492F-BB32-4B0C79E376F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ea typeface="ＭＳ Ｐゴシック" panose="020B0600070205080204" pitchFamily="34" charset="-128"/>
              </a:rPr>
              <a:t>This is what a typical neighborhood looks like.</a:t>
            </a:r>
          </a:p>
        </p:txBody>
      </p:sp>
    </p:spTree>
    <p:extLst>
      <p:ext uri="{BB962C8B-B14F-4D97-AF65-F5344CB8AC3E}">
        <p14:creationId xmlns:p14="http://schemas.microsoft.com/office/powerpoint/2010/main" val="6981989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want to teach the residents of Delaware County to think more about Biodiversity.</a:t>
            </a:r>
          </a:p>
        </p:txBody>
      </p:sp>
      <p:sp>
        <p:nvSpPr>
          <p:cNvPr id="4" name="Slide Number Placeholder 3"/>
          <p:cNvSpPr>
            <a:spLocks noGrp="1"/>
          </p:cNvSpPr>
          <p:nvPr>
            <p:ph type="sldNum" sz="quarter" idx="5"/>
          </p:nvPr>
        </p:nvSpPr>
        <p:spPr/>
        <p:txBody>
          <a:bodyPr/>
          <a:lstStyle/>
          <a:p>
            <a:fld id="{4178B313-1A29-4D56-93F4-EC015A0B1998}" type="slidenum">
              <a:rPr lang="en-US" smtClean="0"/>
              <a:t>12</a:t>
            </a:fld>
            <a:endParaRPr lang="en-US"/>
          </a:p>
        </p:txBody>
      </p:sp>
    </p:spTree>
    <p:extLst>
      <p:ext uri="{BB962C8B-B14F-4D97-AF65-F5344CB8AC3E}">
        <p14:creationId xmlns:p14="http://schemas.microsoft.com/office/powerpoint/2010/main" val="689791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Gardeners can help reverse pollinator decline, learn how to create healthy soil and cut down on the use of pesticides.</a:t>
            </a:r>
          </a:p>
        </p:txBody>
      </p:sp>
      <p:sp>
        <p:nvSpPr>
          <p:cNvPr id="4" name="Slide Number Placeholder 3"/>
          <p:cNvSpPr>
            <a:spLocks noGrp="1"/>
          </p:cNvSpPr>
          <p:nvPr>
            <p:ph type="sldNum" sz="quarter" idx="5"/>
          </p:nvPr>
        </p:nvSpPr>
        <p:spPr/>
        <p:txBody>
          <a:bodyPr/>
          <a:lstStyle/>
          <a:p>
            <a:fld id="{4178B313-1A29-4D56-93F4-EC015A0B1998}" type="slidenum">
              <a:rPr lang="en-US" smtClean="0"/>
              <a:t>13</a:t>
            </a:fld>
            <a:endParaRPr lang="en-US"/>
          </a:p>
        </p:txBody>
      </p:sp>
    </p:spTree>
    <p:extLst>
      <p:ext uri="{BB962C8B-B14F-4D97-AF65-F5344CB8AC3E}">
        <p14:creationId xmlns:p14="http://schemas.microsoft.com/office/powerpoint/2010/main" val="28739225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of the best ways to do that is to plant native plants. In his book, Bringing Nature Home, Dr.  Doug Tallamy from the University of Delaware encourages us to try to achieve a 70-30 % ratio of natives to non-natives. These plants are already adapted to our climate and have evolved with our native insects.</a:t>
            </a:r>
          </a:p>
        </p:txBody>
      </p:sp>
      <p:sp>
        <p:nvSpPr>
          <p:cNvPr id="4" name="Slide Number Placeholder 3"/>
          <p:cNvSpPr>
            <a:spLocks noGrp="1"/>
          </p:cNvSpPr>
          <p:nvPr>
            <p:ph type="sldNum" sz="quarter" idx="5"/>
          </p:nvPr>
        </p:nvSpPr>
        <p:spPr/>
        <p:txBody>
          <a:bodyPr/>
          <a:lstStyle/>
          <a:p>
            <a:fld id="{4178B313-1A29-4D56-93F4-EC015A0B1998}" type="slidenum">
              <a:rPr lang="en-US" smtClean="0"/>
              <a:t>14</a:t>
            </a:fld>
            <a:endParaRPr lang="en-US"/>
          </a:p>
        </p:txBody>
      </p:sp>
    </p:spTree>
    <p:extLst>
      <p:ext uri="{BB962C8B-B14F-4D97-AF65-F5344CB8AC3E}">
        <p14:creationId xmlns:p14="http://schemas.microsoft.com/office/powerpoint/2010/main" val="17047184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you plan your gardens, you can also think about how it will support wildlife. Winterberries sustain birds through the late winter cold. Native plants provide nectar and food for our native birds, butterflies and insects.</a:t>
            </a:r>
          </a:p>
        </p:txBody>
      </p:sp>
      <p:sp>
        <p:nvSpPr>
          <p:cNvPr id="4" name="Slide Number Placeholder 3"/>
          <p:cNvSpPr>
            <a:spLocks noGrp="1"/>
          </p:cNvSpPr>
          <p:nvPr>
            <p:ph type="sldNum" sz="quarter" idx="5"/>
          </p:nvPr>
        </p:nvSpPr>
        <p:spPr/>
        <p:txBody>
          <a:bodyPr/>
          <a:lstStyle/>
          <a:p>
            <a:fld id="{4178B313-1A29-4D56-93F4-EC015A0B1998}" type="slidenum">
              <a:rPr lang="en-US" smtClean="0"/>
              <a:t>15</a:t>
            </a:fld>
            <a:endParaRPr lang="en-US"/>
          </a:p>
        </p:txBody>
      </p:sp>
    </p:spTree>
    <p:extLst>
      <p:ext uri="{BB962C8B-B14F-4D97-AF65-F5344CB8AC3E}">
        <p14:creationId xmlns:p14="http://schemas.microsoft.com/office/powerpoint/2010/main" val="39436364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Oftentimes we only think of providing nectar. It is just as important to provide food. Many insect larvae are specialists. Monarch butterfly larvae can only eat plants in the Asclepias family. Tiger Swallowtail larvae need ash, birch, </a:t>
            </a:r>
            <a:r>
              <a:rPr lang="en-US" dirty="0" err="1"/>
              <a:t>sweetbay</a:t>
            </a:r>
            <a:r>
              <a:rPr lang="en-US" dirty="0"/>
              <a:t> Magnolia and Tulip tree leaves to feed on.</a:t>
            </a:r>
          </a:p>
        </p:txBody>
      </p:sp>
      <p:sp>
        <p:nvSpPr>
          <p:cNvPr id="4" name="Slide Number Placeholder 3"/>
          <p:cNvSpPr>
            <a:spLocks noGrp="1"/>
          </p:cNvSpPr>
          <p:nvPr>
            <p:ph type="sldNum" sz="quarter" idx="5"/>
          </p:nvPr>
        </p:nvSpPr>
        <p:spPr/>
        <p:txBody>
          <a:bodyPr/>
          <a:lstStyle/>
          <a:p>
            <a:fld id="{4178B313-1A29-4D56-93F4-EC015A0B1998}" type="slidenum">
              <a:rPr lang="en-US" smtClean="0"/>
              <a:t>16</a:t>
            </a:fld>
            <a:endParaRPr lang="en-US"/>
          </a:p>
        </p:txBody>
      </p:sp>
    </p:spTree>
    <p:extLst>
      <p:ext uri="{BB962C8B-B14F-4D97-AF65-F5344CB8AC3E}">
        <p14:creationId xmlns:p14="http://schemas.microsoft.com/office/powerpoint/2010/main" val="40993048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beneficial insects overwinter in leaf litter and plant stems. Early pollinators need the pollen from dandelions and wild violets to support themselves before many other of our other garden plants bloom. If you are concerned about dandelions spreading, simply deadhead them before they turn to seed.</a:t>
            </a:r>
          </a:p>
        </p:txBody>
      </p:sp>
      <p:sp>
        <p:nvSpPr>
          <p:cNvPr id="4" name="Slide Number Placeholder 3"/>
          <p:cNvSpPr>
            <a:spLocks noGrp="1"/>
          </p:cNvSpPr>
          <p:nvPr>
            <p:ph type="sldNum" sz="quarter" idx="5"/>
          </p:nvPr>
        </p:nvSpPr>
        <p:spPr/>
        <p:txBody>
          <a:bodyPr/>
          <a:lstStyle/>
          <a:p>
            <a:fld id="{4178B313-1A29-4D56-93F4-EC015A0B1998}" type="slidenum">
              <a:rPr lang="en-US" smtClean="0"/>
              <a:t>17</a:t>
            </a:fld>
            <a:endParaRPr lang="en-US"/>
          </a:p>
        </p:txBody>
      </p:sp>
    </p:spTree>
    <p:extLst>
      <p:ext uri="{BB962C8B-B14F-4D97-AF65-F5344CB8AC3E}">
        <p14:creationId xmlns:p14="http://schemas.microsoft.com/office/powerpoint/2010/main" val="24855996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reduce the use of pesticides by keeping your plants healthy. This is another reason to choose native plants. They are used to our cool springs and summer humidity. If insect populations are low, simply handpick them from your plants. If you must use pesticides, choose the least toxic means possible and talk with the master gardeners to understand the best time to treat the pest.</a:t>
            </a:r>
          </a:p>
        </p:txBody>
      </p:sp>
      <p:sp>
        <p:nvSpPr>
          <p:cNvPr id="4" name="Slide Number Placeholder 3"/>
          <p:cNvSpPr>
            <a:spLocks noGrp="1"/>
          </p:cNvSpPr>
          <p:nvPr>
            <p:ph type="sldNum" sz="quarter" idx="5"/>
          </p:nvPr>
        </p:nvSpPr>
        <p:spPr/>
        <p:txBody>
          <a:bodyPr/>
          <a:lstStyle/>
          <a:p>
            <a:fld id="{4178B313-1A29-4D56-93F4-EC015A0B1998}" type="slidenum">
              <a:rPr lang="en-US" smtClean="0"/>
              <a:t>18</a:t>
            </a:fld>
            <a:endParaRPr lang="en-US"/>
          </a:p>
        </p:txBody>
      </p:sp>
    </p:spTree>
    <p:extLst>
      <p:ext uri="{BB962C8B-B14F-4D97-AF65-F5344CB8AC3E}">
        <p14:creationId xmlns:p14="http://schemas.microsoft.com/office/powerpoint/2010/main" val="35454261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encourage you to learn more about certifying your garden as a “Pollinator Friendly Garden”. Even if your garden isn’t ready, the guidelines provided will help guide you to achieving a more sustainable garden! The Master Gardeners </a:t>
            </a:r>
            <a:r>
              <a:rPr lang="en-US"/>
              <a:t>are standing by ready to help you!</a:t>
            </a:r>
            <a:endParaRPr lang="en-US" dirty="0"/>
          </a:p>
        </p:txBody>
      </p:sp>
      <p:sp>
        <p:nvSpPr>
          <p:cNvPr id="4" name="Slide Number Placeholder 3"/>
          <p:cNvSpPr>
            <a:spLocks noGrp="1"/>
          </p:cNvSpPr>
          <p:nvPr>
            <p:ph type="sldNum" sz="quarter" idx="5"/>
          </p:nvPr>
        </p:nvSpPr>
        <p:spPr/>
        <p:txBody>
          <a:bodyPr/>
          <a:lstStyle/>
          <a:p>
            <a:fld id="{4178B313-1A29-4D56-93F4-EC015A0B1998}" type="slidenum">
              <a:rPr lang="en-US" smtClean="0"/>
              <a:t>19</a:t>
            </a:fld>
            <a:endParaRPr lang="en-US"/>
          </a:p>
        </p:txBody>
      </p:sp>
    </p:spTree>
    <p:extLst>
      <p:ext uri="{BB962C8B-B14F-4D97-AF65-F5344CB8AC3E}">
        <p14:creationId xmlns:p14="http://schemas.microsoft.com/office/powerpoint/2010/main" val="41188471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It’s been a pleasure joining you this afternoon. Please feel free to reach out to me with any questions. </a:t>
            </a:r>
          </a:p>
        </p:txBody>
      </p:sp>
      <p:sp>
        <p:nvSpPr>
          <p:cNvPr id="4" name="Slide Number Placeholder 3"/>
          <p:cNvSpPr>
            <a:spLocks noGrp="1"/>
          </p:cNvSpPr>
          <p:nvPr>
            <p:ph type="sldNum" sz="quarter" idx="5"/>
          </p:nvPr>
        </p:nvSpPr>
        <p:spPr/>
        <p:txBody>
          <a:bodyPr/>
          <a:lstStyle/>
          <a:p>
            <a:fld id="{4178B313-1A29-4D56-93F4-EC015A0B1998}" type="slidenum">
              <a:rPr lang="en-US" smtClean="0"/>
              <a:t>20</a:t>
            </a:fld>
            <a:endParaRPr lang="en-US"/>
          </a:p>
        </p:txBody>
      </p:sp>
    </p:spTree>
    <p:extLst>
      <p:ext uri="{BB962C8B-B14F-4D97-AF65-F5344CB8AC3E}">
        <p14:creationId xmlns:p14="http://schemas.microsoft.com/office/powerpoint/2010/main" val="41077851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Penn State Extension believes that…</a:t>
            </a:r>
          </a:p>
        </p:txBody>
      </p:sp>
      <p:sp>
        <p:nvSpPr>
          <p:cNvPr id="4" name="Slide Number Placeholder 3"/>
          <p:cNvSpPr>
            <a:spLocks noGrp="1"/>
          </p:cNvSpPr>
          <p:nvPr>
            <p:ph type="sldNum" sz="quarter" idx="5"/>
          </p:nvPr>
        </p:nvSpPr>
        <p:spPr/>
        <p:txBody>
          <a:bodyPr/>
          <a:lstStyle/>
          <a:p>
            <a:fld id="{4178B313-1A29-4D56-93F4-EC015A0B1998}" type="slidenum">
              <a:rPr lang="en-US" smtClean="0"/>
              <a:t>2</a:t>
            </a:fld>
            <a:endParaRPr lang="en-US"/>
          </a:p>
        </p:txBody>
      </p:sp>
    </p:spTree>
    <p:extLst>
      <p:ext uri="{BB962C8B-B14F-4D97-AF65-F5344CB8AC3E}">
        <p14:creationId xmlns:p14="http://schemas.microsoft.com/office/powerpoint/2010/main" val="30727092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Master Gardener program in Delaware County is made up of over 150 volunteers . Last year, despite the pandemic, our volunteers contributed nearly 9000 hours of volunteer time to helping promote sustainability. What do we do?</a:t>
            </a:r>
          </a:p>
        </p:txBody>
      </p:sp>
      <p:sp>
        <p:nvSpPr>
          <p:cNvPr id="4" name="Slide Number Placeholder 3"/>
          <p:cNvSpPr>
            <a:spLocks noGrp="1"/>
          </p:cNvSpPr>
          <p:nvPr>
            <p:ph type="sldNum" sz="quarter" idx="5"/>
          </p:nvPr>
        </p:nvSpPr>
        <p:spPr/>
        <p:txBody>
          <a:bodyPr/>
          <a:lstStyle/>
          <a:p>
            <a:fld id="{4178B313-1A29-4D56-93F4-EC015A0B1998}" type="slidenum">
              <a:rPr lang="en-US" smtClean="0"/>
              <a:t>3</a:t>
            </a:fld>
            <a:endParaRPr lang="en-US"/>
          </a:p>
        </p:txBody>
      </p:sp>
    </p:spTree>
    <p:extLst>
      <p:ext uri="{BB962C8B-B14F-4D97-AF65-F5344CB8AC3E}">
        <p14:creationId xmlns:p14="http://schemas.microsoft.com/office/powerpoint/2010/main" val="16205501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17 volunteers staff the Garden Hotline on Tuesdays and Thursdays from 10-1. Last year they spent over 156 hours answering questions about garden planning, insects, weeds, plant identification, plant health and spotted lanternfly.</a:t>
            </a:r>
          </a:p>
          <a:p>
            <a:r>
              <a:rPr lang="en-US" dirty="0"/>
              <a:t>Our Speakers Bureau volunteers give Talks to local community groups, libraries and garden clubs. We staff information tables at events and host virtual Second Saturday presentations. This month we hosted Dr. Mark Boudreau who talked about insects and climate change. We host Spring and Fall garden symposiums. We are making preparations for next Saturday’s Home Gardeners School which features lectures by local gardening experts, workshops and a plant sale. We’ll be at Smedley Park from 9 to 2:30 on Saturday, April 30. </a:t>
            </a:r>
          </a:p>
        </p:txBody>
      </p:sp>
      <p:sp>
        <p:nvSpPr>
          <p:cNvPr id="4" name="Slide Number Placeholder 3"/>
          <p:cNvSpPr>
            <a:spLocks noGrp="1"/>
          </p:cNvSpPr>
          <p:nvPr>
            <p:ph type="sldNum" sz="quarter" idx="5"/>
          </p:nvPr>
        </p:nvSpPr>
        <p:spPr/>
        <p:txBody>
          <a:bodyPr/>
          <a:lstStyle/>
          <a:p>
            <a:fld id="{4178B313-1A29-4D56-93F4-EC015A0B1998}" type="slidenum">
              <a:rPr lang="en-US" smtClean="0"/>
              <a:t>4</a:t>
            </a:fld>
            <a:endParaRPr lang="en-US"/>
          </a:p>
        </p:txBody>
      </p:sp>
    </p:spTree>
    <p:extLst>
      <p:ext uri="{BB962C8B-B14F-4D97-AF65-F5344CB8AC3E}">
        <p14:creationId xmlns:p14="http://schemas.microsoft.com/office/powerpoint/2010/main" val="41060871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volunteers plant and maintain 26 garden beds at the Boys and Girls Club of Chester. They teach the after school and summer camp children about gardening, nutrition and pollination. Nearly 2000 pounds of fresh produce was donated last year. </a:t>
            </a:r>
          </a:p>
        </p:txBody>
      </p:sp>
      <p:sp>
        <p:nvSpPr>
          <p:cNvPr id="4" name="Slide Number Placeholder 3"/>
          <p:cNvSpPr>
            <a:spLocks noGrp="1"/>
          </p:cNvSpPr>
          <p:nvPr>
            <p:ph type="sldNum" sz="quarter" idx="5"/>
          </p:nvPr>
        </p:nvSpPr>
        <p:spPr/>
        <p:txBody>
          <a:bodyPr/>
          <a:lstStyle/>
          <a:p>
            <a:fld id="{4178B313-1A29-4D56-93F4-EC015A0B1998}" type="slidenum">
              <a:rPr lang="en-US" smtClean="0"/>
              <a:t>5</a:t>
            </a:fld>
            <a:endParaRPr lang="en-US"/>
          </a:p>
        </p:txBody>
      </p:sp>
    </p:spTree>
    <p:extLst>
      <p:ext uri="{BB962C8B-B14F-4D97-AF65-F5344CB8AC3E}">
        <p14:creationId xmlns:p14="http://schemas.microsoft.com/office/powerpoint/2010/main" val="28368487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volunteers plant cool and warm season vegetables and donate them to local senior centers and organizations working with food insecure populations. We’ve donated plants to the gardens at Friendship Circle Senior Center, Chester Eastside Community Garden, Loaves and Fishes, the Brandywine Sustainable Garden at Penn State Brandywine and the DELCO Food Project. A new program that we are excited about is Seed to Supper. We are partnering with the DELCO Food Project to offer the new Program which teaches vegetable gardening basics to low-income gardeners. The course covers everything from preparing your soil, choosing plants, integrated pest management, harvesting and nutrition. </a:t>
            </a:r>
          </a:p>
        </p:txBody>
      </p:sp>
      <p:sp>
        <p:nvSpPr>
          <p:cNvPr id="4" name="Slide Number Placeholder 3"/>
          <p:cNvSpPr>
            <a:spLocks noGrp="1"/>
          </p:cNvSpPr>
          <p:nvPr>
            <p:ph type="sldNum" sz="quarter" idx="5"/>
          </p:nvPr>
        </p:nvSpPr>
        <p:spPr/>
        <p:txBody>
          <a:bodyPr/>
          <a:lstStyle/>
          <a:p>
            <a:fld id="{4178B313-1A29-4D56-93F4-EC015A0B1998}" type="slidenum">
              <a:rPr lang="en-US" smtClean="0"/>
              <a:t>6</a:t>
            </a:fld>
            <a:endParaRPr lang="en-US"/>
          </a:p>
        </p:txBody>
      </p:sp>
    </p:spTree>
    <p:extLst>
      <p:ext uri="{BB962C8B-B14F-4D97-AF65-F5344CB8AC3E}">
        <p14:creationId xmlns:p14="http://schemas.microsoft.com/office/powerpoint/2010/main" val="36218493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maintain demonstration gardens across the county in Smedley Park, The Grange in Havertown including maintaining the bee hives, </a:t>
            </a:r>
            <a:r>
              <a:rPr lang="en-US" dirty="0" err="1"/>
              <a:t>Nitre</a:t>
            </a:r>
            <a:r>
              <a:rPr lang="en-US" dirty="0"/>
              <a:t> Hall in Haverford Township, and the Brandywine Sustainable Garden at Penn State Brandywine. </a:t>
            </a:r>
          </a:p>
        </p:txBody>
      </p:sp>
      <p:sp>
        <p:nvSpPr>
          <p:cNvPr id="4" name="Slide Number Placeholder 3"/>
          <p:cNvSpPr>
            <a:spLocks noGrp="1"/>
          </p:cNvSpPr>
          <p:nvPr>
            <p:ph type="sldNum" sz="quarter" idx="5"/>
          </p:nvPr>
        </p:nvSpPr>
        <p:spPr/>
        <p:txBody>
          <a:bodyPr/>
          <a:lstStyle/>
          <a:p>
            <a:fld id="{4178B313-1A29-4D56-93F4-EC015A0B1998}" type="slidenum">
              <a:rPr lang="en-US" smtClean="0"/>
              <a:t>7</a:t>
            </a:fld>
            <a:endParaRPr lang="en-US"/>
          </a:p>
        </p:txBody>
      </p:sp>
    </p:spTree>
    <p:extLst>
      <p:ext uri="{BB962C8B-B14F-4D97-AF65-F5344CB8AC3E}">
        <p14:creationId xmlns:p14="http://schemas.microsoft.com/office/powerpoint/2010/main" val="10778991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through our programs that we are able to teach Delaware County residents about sustainability through encouraging pollinator friendly yards. Many of us know about honeybees and their importance in growing vegetables. But we also stress the importance of all beneficial insects. Caterpillars are necessary to sustain bird populations and predatory insects are needed to keep pest insects in check.</a:t>
            </a:r>
          </a:p>
        </p:txBody>
      </p:sp>
      <p:sp>
        <p:nvSpPr>
          <p:cNvPr id="4" name="Slide Number Placeholder 3"/>
          <p:cNvSpPr>
            <a:spLocks noGrp="1"/>
          </p:cNvSpPr>
          <p:nvPr>
            <p:ph type="sldNum" sz="quarter" idx="5"/>
          </p:nvPr>
        </p:nvSpPr>
        <p:spPr/>
        <p:txBody>
          <a:bodyPr/>
          <a:lstStyle/>
          <a:p>
            <a:fld id="{4178B313-1A29-4D56-93F4-EC015A0B1998}" type="slidenum">
              <a:rPr lang="en-US" smtClean="0"/>
              <a:t>8</a:t>
            </a:fld>
            <a:endParaRPr lang="en-US"/>
          </a:p>
        </p:txBody>
      </p:sp>
    </p:spTree>
    <p:extLst>
      <p:ext uri="{BB962C8B-B14F-4D97-AF65-F5344CB8AC3E}">
        <p14:creationId xmlns:p14="http://schemas.microsoft.com/office/powerpoint/2010/main" val="24118846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suburban lawns are filled with turf grass. We plant ornamentals without regard for their invasive qualities: Bradford pear, Japanese barberry, and burning bush have escaped our yards and are proliferating in the wild. Emerald Ash Borer and Hemlock Wooly Adelgid have destroyed our native trees. Excessive pesticide use creates pesticide resistance.</a:t>
            </a:r>
          </a:p>
        </p:txBody>
      </p:sp>
      <p:sp>
        <p:nvSpPr>
          <p:cNvPr id="4" name="Slide Number Placeholder 3"/>
          <p:cNvSpPr>
            <a:spLocks noGrp="1"/>
          </p:cNvSpPr>
          <p:nvPr>
            <p:ph type="sldNum" sz="quarter" idx="5"/>
          </p:nvPr>
        </p:nvSpPr>
        <p:spPr/>
        <p:txBody>
          <a:bodyPr/>
          <a:lstStyle/>
          <a:p>
            <a:fld id="{4178B313-1A29-4D56-93F4-EC015A0B1998}" type="slidenum">
              <a:rPr lang="en-US" smtClean="0"/>
              <a:t>9</a:t>
            </a:fld>
            <a:endParaRPr lang="en-US"/>
          </a:p>
        </p:txBody>
      </p:sp>
    </p:spTree>
    <p:extLst>
      <p:ext uri="{BB962C8B-B14F-4D97-AF65-F5344CB8AC3E}">
        <p14:creationId xmlns:p14="http://schemas.microsoft.com/office/powerpoint/2010/main" val="14252808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C5A38-BBCE-435E-8FB4-0971D927805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5CCD0DC-F316-4169-AF3F-77396FE3BC2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26BFA50-00CB-4DE3-8A74-0F77F8FE3D30}"/>
              </a:ext>
            </a:extLst>
          </p:cNvPr>
          <p:cNvSpPr>
            <a:spLocks noGrp="1"/>
          </p:cNvSpPr>
          <p:nvPr>
            <p:ph type="dt" sz="half" idx="10"/>
          </p:nvPr>
        </p:nvSpPr>
        <p:spPr/>
        <p:txBody>
          <a:bodyPr/>
          <a:lstStyle/>
          <a:p>
            <a:fld id="{A3F116F1-038F-4F83-B374-124DBEA2F363}" type="datetimeFigureOut">
              <a:rPr lang="en-US" smtClean="0"/>
              <a:t>4/20/2022</a:t>
            </a:fld>
            <a:endParaRPr lang="en-US"/>
          </a:p>
        </p:txBody>
      </p:sp>
      <p:sp>
        <p:nvSpPr>
          <p:cNvPr id="5" name="Footer Placeholder 4">
            <a:extLst>
              <a:ext uri="{FF2B5EF4-FFF2-40B4-BE49-F238E27FC236}">
                <a16:creationId xmlns:a16="http://schemas.microsoft.com/office/drawing/2014/main" id="{89FEE897-692A-463B-9B5D-F3E9F986A0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BF3AD5-5909-4061-AF0B-F432350E5DF8}"/>
              </a:ext>
            </a:extLst>
          </p:cNvPr>
          <p:cNvSpPr>
            <a:spLocks noGrp="1"/>
          </p:cNvSpPr>
          <p:nvPr>
            <p:ph type="sldNum" sz="quarter" idx="12"/>
          </p:nvPr>
        </p:nvSpPr>
        <p:spPr/>
        <p:txBody>
          <a:bodyPr/>
          <a:lstStyle/>
          <a:p>
            <a:fld id="{78C8DFE2-8C4F-43AD-9A97-AA557F7732FB}" type="slidenum">
              <a:rPr lang="en-US" smtClean="0"/>
              <a:t>‹#›</a:t>
            </a:fld>
            <a:endParaRPr lang="en-US"/>
          </a:p>
        </p:txBody>
      </p:sp>
    </p:spTree>
    <p:extLst>
      <p:ext uri="{BB962C8B-B14F-4D97-AF65-F5344CB8AC3E}">
        <p14:creationId xmlns:p14="http://schemas.microsoft.com/office/powerpoint/2010/main" val="35867951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DDEE62-9176-4B1A-84F5-A46227F603E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E8F1CA2-9706-4C60-B63C-63DBD22ED79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5D41F7-58FD-4EBF-A769-A60CF6A83D4A}"/>
              </a:ext>
            </a:extLst>
          </p:cNvPr>
          <p:cNvSpPr>
            <a:spLocks noGrp="1"/>
          </p:cNvSpPr>
          <p:nvPr>
            <p:ph type="dt" sz="half" idx="10"/>
          </p:nvPr>
        </p:nvSpPr>
        <p:spPr/>
        <p:txBody>
          <a:bodyPr/>
          <a:lstStyle/>
          <a:p>
            <a:fld id="{A3F116F1-038F-4F83-B374-124DBEA2F363}" type="datetimeFigureOut">
              <a:rPr lang="en-US" smtClean="0"/>
              <a:t>4/20/2022</a:t>
            </a:fld>
            <a:endParaRPr lang="en-US"/>
          </a:p>
        </p:txBody>
      </p:sp>
      <p:sp>
        <p:nvSpPr>
          <p:cNvPr id="5" name="Footer Placeholder 4">
            <a:extLst>
              <a:ext uri="{FF2B5EF4-FFF2-40B4-BE49-F238E27FC236}">
                <a16:creationId xmlns:a16="http://schemas.microsoft.com/office/drawing/2014/main" id="{8B33A4E1-7EB9-4884-81F3-A3C132C18E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4866F1-8FE3-4133-B9A6-3A054A18C005}"/>
              </a:ext>
            </a:extLst>
          </p:cNvPr>
          <p:cNvSpPr>
            <a:spLocks noGrp="1"/>
          </p:cNvSpPr>
          <p:nvPr>
            <p:ph type="sldNum" sz="quarter" idx="12"/>
          </p:nvPr>
        </p:nvSpPr>
        <p:spPr/>
        <p:txBody>
          <a:bodyPr/>
          <a:lstStyle/>
          <a:p>
            <a:fld id="{78C8DFE2-8C4F-43AD-9A97-AA557F7732FB}" type="slidenum">
              <a:rPr lang="en-US" smtClean="0"/>
              <a:t>‹#›</a:t>
            </a:fld>
            <a:endParaRPr lang="en-US"/>
          </a:p>
        </p:txBody>
      </p:sp>
    </p:spTree>
    <p:extLst>
      <p:ext uri="{BB962C8B-B14F-4D97-AF65-F5344CB8AC3E}">
        <p14:creationId xmlns:p14="http://schemas.microsoft.com/office/powerpoint/2010/main" val="7554881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D4C1851-BD93-4BF2-94A8-FCED8486E2E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3C6C645-6515-46EF-A170-C7A15D51DF6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5138FE-9EFF-40A0-8C73-DF80606EFF1C}"/>
              </a:ext>
            </a:extLst>
          </p:cNvPr>
          <p:cNvSpPr>
            <a:spLocks noGrp="1"/>
          </p:cNvSpPr>
          <p:nvPr>
            <p:ph type="dt" sz="half" idx="10"/>
          </p:nvPr>
        </p:nvSpPr>
        <p:spPr/>
        <p:txBody>
          <a:bodyPr/>
          <a:lstStyle/>
          <a:p>
            <a:fld id="{A3F116F1-038F-4F83-B374-124DBEA2F363}" type="datetimeFigureOut">
              <a:rPr lang="en-US" smtClean="0"/>
              <a:t>4/20/2022</a:t>
            </a:fld>
            <a:endParaRPr lang="en-US"/>
          </a:p>
        </p:txBody>
      </p:sp>
      <p:sp>
        <p:nvSpPr>
          <p:cNvPr id="5" name="Footer Placeholder 4">
            <a:extLst>
              <a:ext uri="{FF2B5EF4-FFF2-40B4-BE49-F238E27FC236}">
                <a16:creationId xmlns:a16="http://schemas.microsoft.com/office/drawing/2014/main" id="{A73D867E-E9E3-4EA3-95A2-06B2483E82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0459AD-C8EE-467D-A7C4-1A189D39E107}"/>
              </a:ext>
            </a:extLst>
          </p:cNvPr>
          <p:cNvSpPr>
            <a:spLocks noGrp="1"/>
          </p:cNvSpPr>
          <p:nvPr>
            <p:ph type="sldNum" sz="quarter" idx="12"/>
          </p:nvPr>
        </p:nvSpPr>
        <p:spPr/>
        <p:txBody>
          <a:bodyPr/>
          <a:lstStyle/>
          <a:p>
            <a:fld id="{78C8DFE2-8C4F-43AD-9A97-AA557F7732FB}" type="slidenum">
              <a:rPr lang="en-US" smtClean="0"/>
              <a:t>‹#›</a:t>
            </a:fld>
            <a:endParaRPr lang="en-US"/>
          </a:p>
        </p:txBody>
      </p:sp>
    </p:spTree>
    <p:extLst>
      <p:ext uri="{BB962C8B-B14F-4D97-AF65-F5344CB8AC3E}">
        <p14:creationId xmlns:p14="http://schemas.microsoft.com/office/powerpoint/2010/main" val="19929238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55650" name="Rectangle 2"/>
          <p:cNvSpPr>
            <a:spLocks noGrp="1" noChangeArrowheads="1"/>
          </p:cNvSpPr>
          <p:nvPr>
            <p:ph type="ctrTitle"/>
          </p:nvPr>
        </p:nvSpPr>
        <p:spPr>
          <a:xfrm>
            <a:off x="2133600" y="1600200"/>
            <a:ext cx="9144000" cy="1828800"/>
          </a:xfrm>
          <a:effectLst/>
        </p:spPr>
        <p:txBody>
          <a:bodyPr/>
          <a:lstStyle>
            <a:lvl1pPr>
              <a:defRPr/>
            </a:lvl1pPr>
          </a:lstStyle>
          <a:p>
            <a:r>
              <a:rPr lang="en-US"/>
              <a:t>Click to edit Master title style</a:t>
            </a:r>
          </a:p>
        </p:txBody>
      </p:sp>
      <p:sp>
        <p:nvSpPr>
          <p:cNvPr id="155651" name="Rectangle 3"/>
          <p:cNvSpPr>
            <a:spLocks noGrp="1" noChangeArrowheads="1"/>
          </p:cNvSpPr>
          <p:nvPr>
            <p:ph type="subTitle" idx="1"/>
          </p:nvPr>
        </p:nvSpPr>
        <p:spPr>
          <a:xfrm>
            <a:off x="2743200" y="3886200"/>
            <a:ext cx="8534400" cy="1752600"/>
          </a:xfrm>
          <a:effectLst/>
        </p:spPr>
        <p:txBody>
          <a:bodyPr/>
          <a:lstStyle>
            <a:lvl1pPr marL="0" indent="0" algn="r">
              <a:buFont typeface="Wingdings" pitchFamily="84" charset="2"/>
              <a:buNone/>
              <a:defRPr sz="2800" i="1"/>
            </a:lvl1pPr>
          </a:lstStyle>
          <a:p>
            <a:r>
              <a:rPr lang="en-US"/>
              <a:t>Click to edit Master subtitle style</a:t>
            </a:r>
          </a:p>
        </p:txBody>
      </p:sp>
      <p:sp>
        <p:nvSpPr>
          <p:cNvPr id="4" name="Rectangle 4">
            <a:extLst>
              <a:ext uri="{FF2B5EF4-FFF2-40B4-BE49-F238E27FC236}">
                <a16:creationId xmlns:a16="http://schemas.microsoft.com/office/drawing/2014/main" id="{5714894F-D52A-4047-8D4C-FE02C3E29A7B}"/>
              </a:ext>
            </a:extLst>
          </p:cNvPr>
          <p:cNvSpPr>
            <a:spLocks noGrp="1" noChangeArrowheads="1"/>
          </p:cNvSpPr>
          <p:nvPr>
            <p:ph type="dt" sz="half" idx="10"/>
          </p:nvPr>
        </p:nvSpPr>
        <p:spPr>
          <a:ln/>
        </p:spPr>
        <p:txBody>
          <a:bodyPr/>
          <a:lstStyle>
            <a:lvl1pPr>
              <a:defRPr/>
            </a:lvl1pPr>
          </a:lstStyle>
          <a:p>
            <a:pPr>
              <a:defRPr/>
            </a:pPr>
            <a:fld id="{D650152C-EFF2-475D-ABA5-692C4DA38FF8}" type="datetimeFigureOut">
              <a:rPr lang="en-US"/>
              <a:pPr>
                <a:defRPr/>
              </a:pPr>
              <a:t>4/20/2022</a:t>
            </a:fld>
            <a:endParaRPr lang="en-US"/>
          </a:p>
        </p:txBody>
      </p:sp>
      <p:sp>
        <p:nvSpPr>
          <p:cNvPr id="5" name="Rectangle 5">
            <a:extLst>
              <a:ext uri="{FF2B5EF4-FFF2-40B4-BE49-F238E27FC236}">
                <a16:creationId xmlns:a16="http://schemas.microsoft.com/office/drawing/2014/main" id="{0F5C27F0-2472-4615-8959-0F9EC5743E6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879298B-B604-48B4-93FB-790CECA9BDF5}"/>
              </a:ext>
            </a:extLst>
          </p:cNvPr>
          <p:cNvSpPr>
            <a:spLocks noGrp="1" noChangeArrowheads="1"/>
          </p:cNvSpPr>
          <p:nvPr>
            <p:ph type="sldNum" sz="quarter" idx="12"/>
          </p:nvPr>
        </p:nvSpPr>
        <p:spPr>
          <a:ln/>
        </p:spPr>
        <p:txBody>
          <a:bodyPr/>
          <a:lstStyle>
            <a:lvl1pPr>
              <a:defRPr/>
            </a:lvl1pPr>
          </a:lstStyle>
          <a:p>
            <a:fld id="{3D6D44D9-466A-4767-A88A-20EE80765B8F}" type="slidenum">
              <a:rPr lang="en-US" altLang="en-US"/>
              <a:pPr/>
              <a:t>‹#›</a:t>
            </a:fld>
            <a:endParaRPr lang="en-US" altLang="en-US"/>
          </a:p>
        </p:txBody>
      </p:sp>
    </p:spTree>
    <p:extLst>
      <p:ext uri="{BB962C8B-B14F-4D97-AF65-F5344CB8AC3E}">
        <p14:creationId xmlns:p14="http://schemas.microsoft.com/office/powerpoint/2010/main" val="22234838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A110B20-85F6-4D08-8103-162021CAFF29}"/>
              </a:ext>
            </a:extLst>
          </p:cNvPr>
          <p:cNvSpPr>
            <a:spLocks noGrp="1" noChangeArrowheads="1"/>
          </p:cNvSpPr>
          <p:nvPr>
            <p:ph type="dt" sz="half" idx="10"/>
          </p:nvPr>
        </p:nvSpPr>
        <p:spPr>
          <a:ln/>
        </p:spPr>
        <p:txBody>
          <a:bodyPr/>
          <a:lstStyle>
            <a:lvl1pPr>
              <a:defRPr/>
            </a:lvl1pPr>
          </a:lstStyle>
          <a:p>
            <a:pPr>
              <a:defRPr/>
            </a:pPr>
            <a:fld id="{B4C8ECE8-34EC-47F0-A9D2-1EA048096557}" type="datetimeFigureOut">
              <a:rPr lang="en-US"/>
              <a:pPr>
                <a:defRPr/>
              </a:pPr>
              <a:t>4/20/2022</a:t>
            </a:fld>
            <a:endParaRPr lang="en-US"/>
          </a:p>
        </p:txBody>
      </p:sp>
      <p:sp>
        <p:nvSpPr>
          <p:cNvPr id="5" name="Rectangle 5">
            <a:extLst>
              <a:ext uri="{FF2B5EF4-FFF2-40B4-BE49-F238E27FC236}">
                <a16:creationId xmlns:a16="http://schemas.microsoft.com/office/drawing/2014/main" id="{2D2D0ED1-25A9-4A6B-98C4-17F29398BE1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75F4FD6-57B1-4F15-A7B7-DB3EF4EC1AD1}"/>
              </a:ext>
            </a:extLst>
          </p:cNvPr>
          <p:cNvSpPr>
            <a:spLocks noGrp="1" noChangeArrowheads="1"/>
          </p:cNvSpPr>
          <p:nvPr>
            <p:ph type="sldNum" sz="quarter" idx="12"/>
          </p:nvPr>
        </p:nvSpPr>
        <p:spPr>
          <a:ln/>
        </p:spPr>
        <p:txBody>
          <a:bodyPr/>
          <a:lstStyle>
            <a:lvl1pPr>
              <a:defRPr/>
            </a:lvl1pPr>
          </a:lstStyle>
          <a:p>
            <a:fld id="{6382001A-7D35-4316-AFFA-C70E9C8073C6}" type="slidenum">
              <a:rPr lang="en-US" altLang="en-US"/>
              <a:pPr/>
              <a:t>‹#›</a:t>
            </a:fld>
            <a:endParaRPr lang="en-US" altLang="en-US"/>
          </a:p>
        </p:txBody>
      </p:sp>
    </p:spTree>
    <p:extLst>
      <p:ext uri="{BB962C8B-B14F-4D97-AF65-F5344CB8AC3E}">
        <p14:creationId xmlns:p14="http://schemas.microsoft.com/office/powerpoint/2010/main" val="16578166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048414C4-E29F-4EE4-87CE-F406116A7E76}"/>
              </a:ext>
            </a:extLst>
          </p:cNvPr>
          <p:cNvSpPr>
            <a:spLocks noGrp="1" noChangeArrowheads="1"/>
          </p:cNvSpPr>
          <p:nvPr>
            <p:ph type="dt" sz="half" idx="10"/>
          </p:nvPr>
        </p:nvSpPr>
        <p:spPr>
          <a:ln/>
        </p:spPr>
        <p:txBody>
          <a:bodyPr/>
          <a:lstStyle>
            <a:lvl1pPr>
              <a:defRPr/>
            </a:lvl1pPr>
          </a:lstStyle>
          <a:p>
            <a:pPr>
              <a:defRPr/>
            </a:pPr>
            <a:fld id="{7421C8A0-3AB0-4920-BC4D-F9301A4A466B}" type="datetimeFigureOut">
              <a:rPr lang="en-US"/>
              <a:pPr>
                <a:defRPr/>
              </a:pPr>
              <a:t>4/20/2022</a:t>
            </a:fld>
            <a:endParaRPr lang="en-US"/>
          </a:p>
        </p:txBody>
      </p:sp>
      <p:sp>
        <p:nvSpPr>
          <p:cNvPr id="5" name="Rectangle 5">
            <a:extLst>
              <a:ext uri="{FF2B5EF4-FFF2-40B4-BE49-F238E27FC236}">
                <a16:creationId xmlns:a16="http://schemas.microsoft.com/office/drawing/2014/main" id="{18EBD745-C62F-45D8-9D7E-686ED724AF5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1162AA4-355E-431F-AB1C-740C544E64CA}"/>
              </a:ext>
            </a:extLst>
          </p:cNvPr>
          <p:cNvSpPr>
            <a:spLocks noGrp="1" noChangeArrowheads="1"/>
          </p:cNvSpPr>
          <p:nvPr>
            <p:ph type="sldNum" sz="quarter" idx="12"/>
          </p:nvPr>
        </p:nvSpPr>
        <p:spPr>
          <a:ln/>
        </p:spPr>
        <p:txBody>
          <a:bodyPr/>
          <a:lstStyle>
            <a:lvl1pPr>
              <a:defRPr/>
            </a:lvl1pPr>
          </a:lstStyle>
          <a:p>
            <a:fld id="{F4D2DDA2-1CB9-4222-9DEB-58A3373C58ED}" type="slidenum">
              <a:rPr lang="en-US" altLang="en-US"/>
              <a:pPr/>
              <a:t>‹#›</a:t>
            </a:fld>
            <a:endParaRPr lang="en-US" altLang="en-US"/>
          </a:p>
        </p:txBody>
      </p:sp>
    </p:spTree>
    <p:extLst>
      <p:ext uri="{BB962C8B-B14F-4D97-AF65-F5344CB8AC3E}">
        <p14:creationId xmlns:p14="http://schemas.microsoft.com/office/powerpoint/2010/main" val="25448235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880E932E-B1E3-4B2C-B421-0C81384FA1F3}"/>
              </a:ext>
            </a:extLst>
          </p:cNvPr>
          <p:cNvSpPr>
            <a:spLocks noGrp="1" noChangeArrowheads="1"/>
          </p:cNvSpPr>
          <p:nvPr>
            <p:ph type="dt" sz="half" idx="10"/>
          </p:nvPr>
        </p:nvSpPr>
        <p:spPr>
          <a:ln/>
        </p:spPr>
        <p:txBody>
          <a:bodyPr/>
          <a:lstStyle>
            <a:lvl1pPr>
              <a:defRPr/>
            </a:lvl1pPr>
          </a:lstStyle>
          <a:p>
            <a:pPr>
              <a:defRPr/>
            </a:pPr>
            <a:fld id="{C92F269B-4114-439B-9FA6-F973BCCDD775}" type="datetimeFigureOut">
              <a:rPr lang="en-US"/>
              <a:pPr>
                <a:defRPr/>
              </a:pPr>
              <a:t>4/20/2022</a:t>
            </a:fld>
            <a:endParaRPr lang="en-US"/>
          </a:p>
        </p:txBody>
      </p:sp>
      <p:sp>
        <p:nvSpPr>
          <p:cNvPr id="6" name="Rectangle 5">
            <a:extLst>
              <a:ext uri="{FF2B5EF4-FFF2-40B4-BE49-F238E27FC236}">
                <a16:creationId xmlns:a16="http://schemas.microsoft.com/office/drawing/2014/main" id="{5E96EF4F-6AC6-4F9A-BF74-1C6A74259F4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EEFB9202-63D1-4A60-84BD-15A4D6543A95}"/>
              </a:ext>
            </a:extLst>
          </p:cNvPr>
          <p:cNvSpPr>
            <a:spLocks noGrp="1" noChangeArrowheads="1"/>
          </p:cNvSpPr>
          <p:nvPr>
            <p:ph type="sldNum" sz="quarter" idx="12"/>
          </p:nvPr>
        </p:nvSpPr>
        <p:spPr>
          <a:ln/>
        </p:spPr>
        <p:txBody>
          <a:bodyPr/>
          <a:lstStyle>
            <a:lvl1pPr>
              <a:defRPr/>
            </a:lvl1pPr>
          </a:lstStyle>
          <a:p>
            <a:fld id="{72E7091A-9473-4039-B480-0DFDBE882830}" type="slidenum">
              <a:rPr lang="en-US" altLang="en-US"/>
              <a:pPr/>
              <a:t>‹#›</a:t>
            </a:fld>
            <a:endParaRPr lang="en-US" altLang="en-US"/>
          </a:p>
        </p:txBody>
      </p:sp>
    </p:spTree>
    <p:extLst>
      <p:ext uri="{BB962C8B-B14F-4D97-AF65-F5344CB8AC3E}">
        <p14:creationId xmlns:p14="http://schemas.microsoft.com/office/powerpoint/2010/main" val="35163764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B19846BA-2113-49F5-936B-3133E631E859}"/>
              </a:ext>
            </a:extLst>
          </p:cNvPr>
          <p:cNvSpPr>
            <a:spLocks noGrp="1" noChangeArrowheads="1"/>
          </p:cNvSpPr>
          <p:nvPr>
            <p:ph type="dt" sz="half" idx="10"/>
          </p:nvPr>
        </p:nvSpPr>
        <p:spPr>
          <a:ln/>
        </p:spPr>
        <p:txBody>
          <a:bodyPr/>
          <a:lstStyle>
            <a:lvl1pPr>
              <a:defRPr/>
            </a:lvl1pPr>
          </a:lstStyle>
          <a:p>
            <a:pPr>
              <a:defRPr/>
            </a:pPr>
            <a:fld id="{26AB8E3E-9CD6-41E0-B786-9945B51F0CCA}" type="datetimeFigureOut">
              <a:rPr lang="en-US"/>
              <a:pPr>
                <a:defRPr/>
              </a:pPr>
              <a:t>4/20/2022</a:t>
            </a:fld>
            <a:endParaRPr lang="en-US"/>
          </a:p>
        </p:txBody>
      </p:sp>
      <p:sp>
        <p:nvSpPr>
          <p:cNvPr id="8" name="Rectangle 5">
            <a:extLst>
              <a:ext uri="{FF2B5EF4-FFF2-40B4-BE49-F238E27FC236}">
                <a16:creationId xmlns:a16="http://schemas.microsoft.com/office/drawing/2014/main" id="{77A3D309-D158-4B5B-9C65-4137BC55455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3CA0C17F-DBC9-4C1B-B277-2C865DBE62B6}"/>
              </a:ext>
            </a:extLst>
          </p:cNvPr>
          <p:cNvSpPr>
            <a:spLocks noGrp="1" noChangeArrowheads="1"/>
          </p:cNvSpPr>
          <p:nvPr>
            <p:ph type="sldNum" sz="quarter" idx="12"/>
          </p:nvPr>
        </p:nvSpPr>
        <p:spPr>
          <a:ln/>
        </p:spPr>
        <p:txBody>
          <a:bodyPr/>
          <a:lstStyle>
            <a:lvl1pPr>
              <a:defRPr/>
            </a:lvl1pPr>
          </a:lstStyle>
          <a:p>
            <a:fld id="{72641754-FB6A-47BA-8A47-B5CD9E361389}" type="slidenum">
              <a:rPr lang="en-US" altLang="en-US"/>
              <a:pPr/>
              <a:t>‹#›</a:t>
            </a:fld>
            <a:endParaRPr lang="en-US" altLang="en-US"/>
          </a:p>
        </p:txBody>
      </p:sp>
    </p:spTree>
    <p:extLst>
      <p:ext uri="{BB962C8B-B14F-4D97-AF65-F5344CB8AC3E}">
        <p14:creationId xmlns:p14="http://schemas.microsoft.com/office/powerpoint/2010/main" val="37815298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84EBCA19-F0E2-4112-8DE5-1A5AFB208415}"/>
              </a:ext>
            </a:extLst>
          </p:cNvPr>
          <p:cNvSpPr>
            <a:spLocks noGrp="1" noChangeArrowheads="1"/>
          </p:cNvSpPr>
          <p:nvPr>
            <p:ph type="dt" sz="half" idx="10"/>
          </p:nvPr>
        </p:nvSpPr>
        <p:spPr>
          <a:ln/>
        </p:spPr>
        <p:txBody>
          <a:bodyPr/>
          <a:lstStyle>
            <a:lvl1pPr>
              <a:defRPr/>
            </a:lvl1pPr>
          </a:lstStyle>
          <a:p>
            <a:pPr>
              <a:defRPr/>
            </a:pPr>
            <a:fld id="{285048CB-D5DA-48D8-A7CA-34789EECD1E9}" type="datetimeFigureOut">
              <a:rPr lang="en-US"/>
              <a:pPr>
                <a:defRPr/>
              </a:pPr>
              <a:t>4/20/2022</a:t>
            </a:fld>
            <a:endParaRPr lang="en-US"/>
          </a:p>
        </p:txBody>
      </p:sp>
      <p:sp>
        <p:nvSpPr>
          <p:cNvPr id="4" name="Rectangle 5">
            <a:extLst>
              <a:ext uri="{FF2B5EF4-FFF2-40B4-BE49-F238E27FC236}">
                <a16:creationId xmlns:a16="http://schemas.microsoft.com/office/drawing/2014/main" id="{1CCC8665-1179-4599-AEC6-258BEC36CB5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0F17D703-8701-4B45-94F4-A2D777C6CA65}"/>
              </a:ext>
            </a:extLst>
          </p:cNvPr>
          <p:cNvSpPr>
            <a:spLocks noGrp="1" noChangeArrowheads="1"/>
          </p:cNvSpPr>
          <p:nvPr>
            <p:ph type="sldNum" sz="quarter" idx="12"/>
          </p:nvPr>
        </p:nvSpPr>
        <p:spPr>
          <a:ln/>
        </p:spPr>
        <p:txBody>
          <a:bodyPr/>
          <a:lstStyle>
            <a:lvl1pPr>
              <a:defRPr/>
            </a:lvl1pPr>
          </a:lstStyle>
          <a:p>
            <a:fld id="{E8CBC21C-1855-4176-892C-5552356E1DBC}" type="slidenum">
              <a:rPr lang="en-US" altLang="en-US"/>
              <a:pPr/>
              <a:t>‹#›</a:t>
            </a:fld>
            <a:endParaRPr lang="en-US" altLang="en-US"/>
          </a:p>
        </p:txBody>
      </p:sp>
    </p:spTree>
    <p:extLst>
      <p:ext uri="{BB962C8B-B14F-4D97-AF65-F5344CB8AC3E}">
        <p14:creationId xmlns:p14="http://schemas.microsoft.com/office/powerpoint/2010/main" val="36118570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98054D0D-D3BF-43B4-A97E-2BB362ADCB05}"/>
              </a:ext>
            </a:extLst>
          </p:cNvPr>
          <p:cNvSpPr>
            <a:spLocks noGrp="1" noChangeArrowheads="1"/>
          </p:cNvSpPr>
          <p:nvPr>
            <p:ph type="dt" sz="half" idx="10"/>
          </p:nvPr>
        </p:nvSpPr>
        <p:spPr>
          <a:ln/>
        </p:spPr>
        <p:txBody>
          <a:bodyPr/>
          <a:lstStyle>
            <a:lvl1pPr>
              <a:defRPr/>
            </a:lvl1pPr>
          </a:lstStyle>
          <a:p>
            <a:pPr>
              <a:defRPr/>
            </a:pPr>
            <a:fld id="{B0E073F7-B850-4F3A-A18C-C9208B438BAB}" type="datetimeFigureOut">
              <a:rPr lang="en-US"/>
              <a:pPr>
                <a:defRPr/>
              </a:pPr>
              <a:t>4/20/2022</a:t>
            </a:fld>
            <a:endParaRPr lang="en-US"/>
          </a:p>
        </p:txBody>
      </p:sp>
      <p:sp>
        <p:nvSpPr>
          <p:cNvPr id="3" name="Rectangle 5">
            <a:extLst>
              <a:ext uri="{FF2B5EF4-FFF2-40B4-BE49-F238E27FC236}">
                <a16:creationId xmlns:a16="http://schemas.microsoft.com/office/drawing/2014/main" id="{57492755-7879-436A-A309-14DFC6C2FDD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8290C881-9028-450A-8BA2-D5BAF99E6E71}"/>
              </a:ext>
            </a:extLst>
          </p:cNvPr>
          <p:cNvSpPr>
            <a:spLocks noGrp="1" noChangeArrowheads="1"/>
          </p:cNvSpPr>
          <p:nvPr>
            <p:ph type="sldNum" sz="quarter" idx="12"/>
          </p:nvPr>
        </p:nvSpPr>
        <p:spPr>
          <a:ln/>
        </p:spPr>
        <p:txBody>
          <a:bodyPr/>
          <a:lstStyle>
            <a:lvl1pPr>
              <a:defRPr/>
            </a:lvl1pPr>
          </a:lstStyle>
          <a:p>
            <a:fld id="{78494C89-FA8C-4CD9-8E8C-DF6B8803FD3F}" type="slidenum">
              <a:rPr lang="en-US" altLang="en-US"/>
              <a:pPr/>
              <a:t>‹#›</a:t>
            </a:fld>
            <a:endParaRPr lang="en-US" altLang="en-US"/>
          </a:p>
        </p:txBody>
      </p:sp>
    </p:spTree>
    <p:extLst>
      <p:ext uri="{BB962C8B-B14F-4D97-AF65-F5344CB8AC3E}">
        <p14:creationId xmlns:p14="http://schemas.microsoft.com/office/powerpoint/2010/main" val="21569116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E436F092-89E4-4652-BA71-7342ECA3005C}"/>
              </a:ext>
            </a:extLst>
          </p:cNvPr>
          <p:cNvSpPr>
            <a:spLocks noGrp="1" noChangeArrowheads="1"/>
          </p:cNvSpPr>
          <p:nvPr>
            <p:ph type="dt" sz="half" idx="10"/>
          </p:nvPr>
        </p:nvSpPr>
        <p:spPr>
          <a:ln/>
        </p:spPr>
        <p:txBody>
          <a:bodyPr/>
          <a:lstStyle>
            <a:lvl1pPr>
              <a:defRPr/>
            </a:lvl1pPr>
          </a:lstStyle>
          <a:p>
            <a:pPr>
              <a:defRPr/>
            </a:pPr>
            <a:fld id="{CF428CD1-F3AD-4973-890B-05A1DCD2920F}" type="datetimeFigureOut">
              <a:rPr lang="en-US"/>
              <a:pPr>
                <a:defRPr/>
              </a:pPr>
              <a:t>4/20/2022</a:t>
            </a:fld>
            <a:endParaRPr lang="en-US"/>
          </a:p>
        </p:txBody>
      </p:sp>
      <p:sp>
        <p:nvSpPr>
          <p:cNvPr id="6" name="Rectangle 5">
            <a:extLst>
              <a:ext uri="{FF2B5EF4-FFF2-40B4-BE49-F238E27FC236}">
                <a16:creationId xmlns:a16="http://schemas.microsoft.com/office/drawing/2014/main" id="{8A919B59-580E-4ED5-BAFE-39C59C64444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768FF5FC-DE90-4486-994A-33B225513649}"/>
              </a:ext>
            </a:extLst>
          </p:cNvPr>
          <p:cNvSpPr>
            <a:spLocks noGrp="1" noChangeArrowheads="1"/>
          </p:cNvSpPr>
          <p:nvPr>
            <p:ph type="sldNum" sz="quarter" idx="12"/>
          </p:nvPr>
        </p:nvSpPr>
        <p:spPr>
          <a:ln/>
        </p:spPr>
        <p:txBody>
          <a:bodyPr/>
          <a:lstStyle>
            <a:lvl1pPr>
              <a:defRPr/>
            </a:lvl1pPr>
          </a:lstStyle>
          <a:p>
            <a:fld id="{50DBFA0C-0238-43A0-8837-3F016E32E32F}" type="slidenum">
              <a:rPr lang="en-US" altLang="en-US"/>
              <a:pPr/>
              <a:t>‹#›</a:t>
            </a:fld>
            <a:endParaRPr lang="en-US" altLang="en-US"/>
          </a:p>
        </p:txBody>
      </p:sp>
    </p:spTree>
    <p:extLst>
      <p:ext uri="{BB962C8B-B14F-4D97-AF65-F5344CB8AC3E}">
        <p14:creationId xmlns:p14="http://schemas.microsoft.com/office/powerpoint/2010/main" val="7475381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513FB-A420-407C-9D12-FC1E231974E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24F213B-BD2A-4F3F-91CC-E4A94AA5993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23FC32-40FE-4B60-8011-46DDEDD8DA8F}"/>
              </a:ext>
            </a:extLst>
          </p:cNvPr>
          <p:cNvSpPr>
            <a:spLocks noGrp="1"/>
          </p:cNvSpPr>
          <p:nvPr>
            <p:ph type="dt" sz="half" idx="10"/>
          </p:nvPr>
        </p:nvSpPr>
        <p:spPr/>
        <p:txBody>
          <a:bodyPr/>
          <a:lstStyle/>
          <a:p>
            <a:fld id="{A3F116F1-038F-4F83-B374-124DBEA2F363}" type="datetimeFigureOut">
              <a:rPr lang="en-US" smtClean="0"/>
              <a:t>4/20/2022</a:t>
            </a:fld>
            <a:endParaRPr lang="en-US"/>
          </a:p>
        </p:txBody>
      </p:sp>
      <p:sp>
        <p:nvSpPr>
          <p:cNvPr id="5" name="Footer Placeholder 4">
            <a:extLst>
              <a:ext uri="{FF2B5EF4-FFF2-40B4-BE49-F238E27FC236}">
                <a16:creationId xmlns:a16="http://schemas.microsoft.com/office/drawing/2014/main" id="{B628AD2F-C32F-49A2-BC46-BB1C294B5D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3F8CAC-4D67-4E99-9394-3089C80D0434}"/>
              </a:ext>
            </a:extLst>
          </p:cNvPr>
          <p:cNvSpPr>
            <a:spLocks noGrp="1"/>
          </p:cNvSpPr>
          <p:nvPr>
            <p:ph type="sldNum" sz="quarter" idx="12"/>
          </p:nvPr>
        </p:nvSpPr>
        <p:spPr/>
        <p:txBody>
          <a:bodyPr/>
          <a:lstStyle/>
          <a:p>
            <a:fld id="{78C8DFE2-8C4F-43AD-9A97-AA557F7732FB}" type="slidenum">
              <a:rPr lang="en-US" smtClean="0"/>
              <a:t>‹#›</a:t>
            </a:fld>
            <a:endParaRPr lang="en-US"/>
          </a:p>
        </p:txBody>
      </p:sp>
    </p:spTree>
    <p:extLst>
      <p:ext uri="{BB962C8B-B14F-4D97-AF65-F5344CB8AC3E}">
        <p14:creationId xmlns:p14="http://schemas.microsoft.com/office/powerpoint/2010/main" val="10985848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2875C23B-940E-48E3-A6D3-657908C38757}"/>
              </a:ext>
            </a:extLst>
          </p:cNvPr>
          <p:cNvSpPr>
            <a:spLocks noGrp="1" noChangeArrowheads="1"/>
          </p:cNvSpPr>
          <p:nvPr>
            <p:ph type="dt" sz="half" idx="10"/>
          </p:nvPr>
        </p:nvSpPr>
        <p:spPr>
          <a:ln/>
        </p:spPr>
        <p:txBody>
          <a:bodyPr/>
          <a:lstStyle>
            <a:lvl1pPr>
              <a:defRPr/>
            </a:lvl1pPr>
          </a:lstStyle>
          <a:p>
            <a:pPr>
              <a:defRPr/>
            </a:pPr>
            <a:fld id="{914F1516-D911-4B28-A902-BF5E66B5627A}" type="datetimeFigureOut">
              <a:rPr lang="en-US"/>
              <a:pPr>
                <a:defRPr/>
              </a:pPr>
              <a:t>4/20/2022</a:t>
            </a:fld>
            <a:endParaRPr lang="en-US"/>
          </a:p>
        </p:txBody>
      </p:sp>
      <p:sp>
        <p:nvSpPr>
          <p:cNvPr id="6" name="Rectangle 5">
            <a:extLst>
              <a:ext uri="{FF2B5EF4-FFF2-40B4-BE49-F238E27FC236}">
                <a16:creationId xmlns:a16="http://schemas.microsoft.com/office/drawing/2014/main" id="{7FF147F7-B6CB-48C3-8DCF-6A131A20564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CB199F1C-0ACA-40CE-A447-338F1F4FAC26}"/>
              </a:ext>
            </a:extLst>
          </p:cNvPr>
          <p:cNvSpPr>
            <a:spLocks noGrp="1" noChangeArrowheads="1"/>
          </p:cNvSpPr>
          <p:nvPr>
            <p:ph type="sldNum" sz="quarter" idx="12"/>
          </p:nvPr>
        </p:nvSpPr>
        <p:spPr>
          <a:ln/>
        </p:spPr>
        <p:txBody>
          <a:bodyPr/>
          <a:lstStyle>
            <a:lvl1pPr>
              <a:defRPr/>
            </a:lvl1pPr>
          </a:lstStyle>
          <a:p>
            <a:fld id="{43214318-338B-4BE1-B9D7-F6E97AF567C1}" type="slidenum">
              <a:rPr lang="en-US" altLang="en-US"/>
              <a:pPr/>
              <a:t>‹#›</a:t>
            </a:fld>
            <a:endParaRPr lang="en-US" altLang="en-US"/>
          </a:p>
        </p:txBody>
      </p:sp>
    </p:spTree>
    <p:extLst>
      <p:ext uri="{BB962C8B-B14F-4D97-AF65-F5344CB8AC3E}">
        <p14:creationId xmlns:p14="http://schemas.microsoft.com/office/powerpoint/2010/main" val="9212941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849D834-00B8-4E0A-920C-45D3B931BF14}"/>
              </a:ext>
            </a:extLst>
          </p:cNvPr>
          <p:cNvSpPr>
            <a:spLocks noGrp="1" noChangeArrowheads="1"/>
          </p:cNvSpPr>
          <p:nvPr>
            <p:ph type="dt" sz="half" idx="10"/>
          </p:nvPr>
        </p:nvSpPr>
        <p:spPr>
          <a:ln/>
        </p:spPr>
        <p:txBody>
          <a:bodyPr/>
          <a:lstStyle>
            <a:lvl1pPr>
              <a:defRPr/>
            </a:lvl1pPr>
          </a:lstStyle>
          <a:p>
            <a:pPr>
              <a:defRPr/>
            </a:pPr>
            <a:fld id="{D2E7D71A-ECFD-45B0-B285-C87ECE5A4347}" type="datetimeFigureOut">
              <a:rPr lang="en-US"/>
              <a:pPr>
                <a:defRPr/>
              </a:pPr>
              <a:t>4/20/2022</a:t>
            </a:fld>
            <a:endParaRPr lang="en-US"/>
          </a:p>
        </p:txBody>
      </p:sp>
      <p:sp>
        <p:nvSpPr>
          <p:cNvPr id="5" name="Rectangle 5">
            <a:extLst>
              <a:ext uri="{FF2B5EF4-FFF2-40B4-BE49-F238E27FC236}">
                <a16:creationId xmlns:a16="http://schemas.microsoft.com/office/drawing/2014/main" id="{43B53B5F-E7DF-4A65-85EB-61D861FF475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6C5E683-F54B-4946-96F2-69B6B4380CEA}"/>
              </a:ext>
            </a:extLst>
          </p:cNvPr>
          <p:cNvSpPr>
            <a:spLocks noGrp="1" noChangeArrowheads="1"/>
          </p:cNvSpPr>
          <p:nvPr>
            <p:ph type="sldNum" sz="quarter" idx="12"/>
          </p:nvPr>
        </p:nvSpPr>
        <p:spPr>
          <a:ln/>
        </p:spPr>
        <p:txBody>
          <a:bodyPr/>
          <a:lstStyle>
            <a:lvl1pPr>
              <a:defRPr/>
            </a:lvl1pPr>
          </a:lstStyle>
          <a:p>
            <a:fld id="{787AEAF5-FD6A-4892-8492-0F0A6F8453C8}" type="slidenum">
              <a:rPr lang="en-US" altLang="en-US"/>
              <a:pPr/>
              <a:t>‹#›</a:t>
            </a:fld>
            <a:endParaRPr lang="en-US" altLang="en-US"/>
          </a:p>
        </p:txBody>
      </p:sp>
    </p:spTree>
    <p:extLst>
      <p:ext uri="{BB962C8B-B14F-4D97-AF65-F5344CB8AC3E}">
        <p14:creationId xmlns:p14="http://schemas.microsoft.com/office/powerpoint/2010/main" val="13424118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E3866DC-024A-456D-9A5A-FEBD5EEFBDE1}"/>
              </a:ext>
            </a:extLst>
          </p:cNvPr>
          <p:cNvSpPr>
            <a:spLocks noGrp="1" noChangeArrowheads="1"/>
          </p:cNvSpPr>
          <p:nvPr>
            <p:ph type="dt" sz="half" idx="10"/>
          </p:nvPr>
        </p:nvSpPr>
        <p:spPr>
          <a:ln/>
        </p:spPr>
        <p:txBody>
          <a:bodyPr/>
          <a:lstStyle>
            <a:lvl1pPr>
              <a:defRPr/>
            </a:lvl1pPr>
          </a:lstStyle>
          <a:p>
            <a:pPr>
              <a:defRPr/>
            </a:pPr>
            <a:fld id="{371C62F4-AADA-4A19-A786-C4BDFAC723D5}" type="datetimeFigureOut">
              <a:rPr lang="en-US"/>
              <a:pPr>
                <a:defRPr/>
              </a:pPr>
              <a:t>4/20/2022</a:t>
            </a:fld>
            <a:endParaRPr lang="en-US"/>
          </a:p>
        </p:txBody>
      </p:sp>
      <p:sp>
        <p:nvSpPr>
          <p:cNvPr id="5" name="Rectangle 5">
            <a:extLst>
              <a:ext uri="{FF2B5EF4-FFF2-40B4-BE49-F238E27FC236}">
                <a16:creationId xmlns:a16="http://schemas.microsoft.com/office/drawing/2014/main" id="{9AFDBB0D-BC9F-4AC9-8D31-064D0D725C2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5F7DB98-22CB-4256-B75B-47504D8ABD5C}"/>
              </a:ext>
            </a:extLst>
          </p:cNvPr>
          <p:cNvSpPr>
            <a:spLocks noGrp="1" noChangeArrowheads="1"/>
          </p:cNvSpPr>
          <p:nvPr>
            <p:ph type="sldNum" sz="quarter" idx="12"/>
          </p:nvPr>
        </p:nvSpPr>
        <p:spPr>
          <a:ln/>
        </p:spPr>
        <p:txBody>
          <a:bodyPr/>
          <a:lstStyle>
            <a:lvl1pPr>
              <a:defRPr/>
            </a:lvl1pPr>
          </a:lstStyle>
          <a:p>
            <a:fld id="{0FAEA0ED-8DAB-434C-863E-6381284BFCD8}" type="slidenum">
              <a:rPr lang="en-US" altLang="en-US"/>
              <a:pPr/>
              <a:t>‹#›</a:t>
            </a:fld>
            <a:endParaRPr lang="en-US" altLang="en-US"/>
          </a:p>
        </p:txBody>
      </p:sp>
    </p:spTree>
    <p:extLst>
      <p:ext uri="{BB962C8B-B14F-4D97-AF65-F5344CB8AC3E}">
        <p14:creationId xmlns:p14="http://schemas.microsoft.com/office/powerpoint/2010/main" val="217669311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21C301FC-B01F-4D86-9455-98C8CE801B36}"/>
              </a:ext>
            </a:extLst>
          </p:cNvPr>
          <p:cNvSpPr>
            <a:spLocks noGrp="1" noChangeArrowheads="1"/>
          </p:cNvSpPr>
          <p:nvPr>
            <p:ph type="dt" sz="half" idx="10"/>
          </p:nvPr>
        </p:nvSpPr>
        <p:spPr>
          <a:ln/>
        </p:spPr>
        <p:txBody>
          <a:bodyPr/>
          <a:lstStyle>
            <a:lvl1pPr>
              <a:defRPr/>
            </a:lvl1pPr>
          </a:lstStyle>
          <a:p>
            <a:pPr>
              <a:defRPr/>
            </a:pPr>
            <a:fld id="{5E165404-9D67-4BAF-B430-E5F5094CE639}" type="datetimeFigureOut">
              <a:rPr lang="en-US"/>
              <a:pPr>
                <a:defRPr/>
              </a:pPr>
              <a:t>4/20/2022</a:t>
            </a:fld>
            <a:endParaRPr lang="en-US"/>
          </a:p>
        </p:txBody>
      </p:sp>
      <p:sp>
        <p:nvSpPr>
          <p:cNvPr id="4" name="Rectangle 5">
            <a:extLst>
              <a:ext uri="{FF2B5EF4-FFF2-40B4-BE49-F238E27FC236}">
                <a16:creationId xmlns:a16="http://schemas.microsoft.com/office/drawing/2014/main" id="{D9FDFA3A-61C4-4E17-A90B-ECD591B24D0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73F5CF28-4FC1-46CF-B744-3B7CE5B72641}"/>
              </a:ext>
            </a:extLst>
          </p:cNvPr>
          <p:cNvSpPr>
            <a:spLocks noGrp="1" noChangeArrowheads="1"/>
          </p:cNvSpPr>
          <p:nvPr>
            <p:ph type="sldNum" sz="quarter" idx="12"/>
          </p:nvPr>
        </p:nvSpPr>
        <p:spPr>
          <a:ln/>
        </p:spPr>
        <p:txBody>
          <a:bodyPr/>
          <a:lstStyle>
            <a:lvl1pPr>
              <a:defRPr/>
            </a:lvl1pPr>
          </a:lstStyle>
          <a:p>
            <a:fld id="{DD011101-9849-4CE9-8457-8FEBB216BD9D}" type="slidenum">
              <a:rPr lang="en-US" altLang="en-US"/>
              <a:pPr/>
              <a:t>‹#›</a:t>
            </a:fld>
            <a:endParaRPr lang="en-US" altLang="en-US"/>
          </a:p>
        </p:txBody>
      </p:sp>
    </p:spTree>
    <p:extLst>
      <p:ext uri="{BB962C8B-B14F-4D97-AF65-F5344CB8AC3E}">
        <p14:creationId xmlns:p14="http://schemas.microsoft.com/office/powerpoint/2010/main" val="16685898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E609C7-7359-46E3-AA07-44CDA780C81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F288D3E-E69D-4478-AD73-B199749237E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DA65D25-E430-435E-BE61-DFF34539C1D5}"/>
              </a:ext>
            </a:extLst>
          </p:cNvPr>
          <p:cNvSpPr>
            <a:spLocks noGrp="1"/>
          </p:cNvSpPr>
          <p:nvPr>
            <p:ph type="dt" sz="half" idx="10"/>
          </p:nvPr>
        </p:nvSpPr>
        <p:spPr/>
        <p:txBody>
          <a:bodyPr/>
          <a:lstStyle/>
          <a:p>
            <a:fld id="{A3F116F1-038F-4F83-B374-124DBEA2F363}" type="datetimeFigureOut">
              <a:rPr lang="en-US" smtClean="0"/>
              <a:t>4/20/2022</a:t>
            </a:fld>
            <a:endParaRPr lang="en-US"/>
          </a:p>
        </p:txBody>
      </p:sp>
      <p:sp>
        <p:nvSpPr>
          <p:cNvPr id="5" name="Footer Placeholder 4">
            <a:extLst>
              <a:ext uri="{FF2B5EF4-FFF2-40B4-BE49-F238E27FC236}">
                <a16:creationId xmlns:a16="http://schemas.microsoft.com/office/drawing/2014/main" id="{DF1585ED-6E23-4D6B-9EEB-14E9B4D60B9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63BFFE-2CE5-4272-8016-574FEC003197}"/>
              </a:ext>
            </a:extLst>
          </p:cNvPr>
          <p:cNvSpPr>
            <a:spLocks noGrp="1"/>
          </p:cNvSpPr>
          <p:nvPr>
            <p:ph type="sldNum" sz="quarter" idx="12"/>
          </p:nvPr>
        </p:nvSpPr>
        <p:spPr/>
        <p:txBody>
          <a:bodyPr/>
          <a:lstStyle/>
          <a:p>
            <a:fld id="{78C8DFE2-8C4F-43AD-9A97-AA557F7732FB}" type="slidenum">
              <a:rPr lang="en-US" smtClean="0"/>
              <a:t>‹#›</a:t>
            </a:fld>
            <a:endParaRPr lang="en-US"/>
          </a:p>
        </p:txBody>
      </p:sp>
    </p:spTree>
    <p:extLst>
      <p:ext uri="{BB962C8B-B14F-4D97-AF65-F5344CB8AC3E}">
        <p14:creationId xmlns:p14="http://schemas.microsoft.com/office/powerpoint/2010/main" val="25801283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529BC4-25CA-4CC4-AD9F-97497F385D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94A3FD1-8A86-4D76-9792-08943EF79D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4A2B6B3-0788-453C-B3EA-8AC95FAAF06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7881D83-528B-49B8-9AFE-EF2A7D067E45}"/>
              </a:ext>
            </a:extLst>
          </p:cNvPr>
          <p:cNvSpPr>
            <a:spLocks noGrp="1"/>
          </p:cNvSpPr>
          <p:nvPr>
            <p:ph type="dt" sz="half" idx="10"/>
          </p:nvPr>
        </p:nvSpPr>
        <p:spPr/>
        <p:txBody>
          <a:bodyPr/>
          <a:lstStyle/>
          <a:p>
            <a:fld id="{A3F116F1-038F-4F83-B374-124DBEA2F363}" type="datetimeFigureOut">
              <a:rPr lang="en-US" smtClean="0"/>
              <a:t>4/20/2022</a:t>
            </a:fld>
            <a:endParaRPr lang="en-US"/>
          </a:p>
        </p:txBody>
      </p:sp>
      <p:sp>
        <p:nvSpPr>
          <p:cNvPr id="6" name="Footer Placeholder 5">
            <a:extLst>
              <a:ext uri="{FF2B5EF4-FFF2-40B4-BE49-F238E27FC236}">
                <a16:creationId xmlns:a16="http://schemas.microsoft.com/office/drawing/2014/main" id="{3A8DD70E-A5A1-4F3A-87D4-9B83F5CB4B8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B0C53E7-07AC-40F4-BD99-DACA31790D09}"/>
              </a:ext>
            </a:extLst>
          </p:cNvPr>
          <p:cNvSpPr>
            <a:spLocks noGrp="1"/>
          </p:cNvSpPr>
          <p:nvPr>
            <p:ph type="sldNum" sz="quarter" idx="12"/>
          </p:nvPr>
        </p:nvSpPr>
        <p:spPr/>
        <p:txBody>
          <a:bodyPr/>
          <a:lstStyle/>
          <a:p>
            <a:fld id="{78C8DFE2-8C4F-43AD-9A97-AA557F7732FB}" type="slidenum">
              <a:rPr lang="en-US" smtClean="0"/>
              <a:t>‹#›</a:t>
            </a:fld>
            <a:endParaRPr lang="en-US"/>
          </a:p>
        </p:txBody>
      </p:sp>
    </p:spTree>
    <p:extLst>
      <p:ext uri="{BB962C8B-B14F-4D97-AF65-F5344CB8AC3E}">
        <p14:creationId xmlns:p14="http://schemas.microsoft.com/office/powerpoint/2010/main" val="26600754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CC78FD-2B27-4D82-B628-1EEE2C53FEB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F67F631-F988-4B13-911E-EF28AC15924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E0DACD1-63BC-4877-BDFB-A8A5042077B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4FD1104-92E5-4B6B-9453-45ED9DB0778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8CD2CD0-1BEB-4FE7-80C8-7A350E5B12A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3108773-A543-4F83-BE58-4A9B12EB6586}"/>
              </a:ext>
            </a:extLst>
          </p:cNvPr>
          <p:cNvSpPr>
            <a:spLocks noGrp="1"/>
          </p:cNvSpPr>
          <p:nvPr>
            <p:ph type="dt" sz="half" idx="10"/>
          </p:nvPr>
        </p:nvSpPr>
        <p:spPr/>
        <p:txBody>
          <a:bodyPr/>
          <a:lstStyle/>
          <a:p>
            <a:fld id="{A3F116F1-038F-4F83-B374-124DBEA2F363}" type="datetimeFigureOut">
              <a:rPr lang="en-US" smtClean="0"/>
              <a:t>4/20/2022</a:t>
            </a:fld>
            <a:endParaRPr lang="en-US"/>
          </a:p>
        </p:txBody>
      </p:sp>
      <p:sp>
        <p:nvSpPr>
          <p:cNvPr id="8" name="Footer Placeholder 7">
            <a:extLst>
              <a:ext uri="{FF2B5EF4-FFF2-40B4-BE49-F238E27FC236}">
                <a16:creationId xmlns:a16="http://schemas.microsoft.com/office/drawing/2014/main" id="{A4E2CCB0-3402-4C08-9C69-00E3C48228E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7DB073E-D86A-46CD-9AD6-4C62B7F2388B}"/>
              </a:ext>
            </a:extLst>
          </p:cNvPr>
          <p:cNvSpPr>
            <a:spLocks noGrp="1"/>
          </p:cNvSpPr>
          <p:nvPr>
            <p:ph type="sldNum" sz="quarter" idx="12"/>
          </p:nvPr>
        </p:nvSpPr>
        <p:spPr/>
        <p:txBody>
          <a:bodyPr/>
          <a:lstStyle/>
          <a:p>
            <a:fld id="{78C8DFE2-8C4F-43AD-9A97-AA557F7732FB}" type="slidenum">
              <a:rPr lang="en-US" smtClean="0"/>
              <a:t>‹#›</a:t>
            </a:fld>
            <a:endParaRPr lang="en-US"/>
          </a:p>
        </p:txBody>
      </p:sp>
    </p:spTree>
    <p:extLst>
      <p:ext uri="{BB962C8B-B14F-4D97-AF65-F5344CB8AC3E}">
        <p14:creationId xmlns:p14="http://schemas.microsoft.com/office/powerpoint/2010/main" val="25050776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FA7F4-F701-4276-8589-B22DC538F78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215B02B-629E-429C-9A21-80F137F6DEE9}"/>
              </a:ext>
            </a:extLst>
          </p:cNvPr>
          <p:cNvSpPr>
            <a:spLocks noGrp="1"/>
          </p:cNvSpPr>
          <p:nvPr>
            <p:ph type="dt" sz="half" idx="10"/>
          </p:nvPr>
        </p:nvSpPr>
        <p:spPr/>
        <p:txBody>
          <a:bodyPr/>
          <a:lstStyle/>
          <a:p>
            <a:fld id="{A3F116F1-038F-4F83-B374-124DBEA2F363}" type="datetimeFigureOut">
              <a:rPr lang="en-US" smtClean="0"/>
              <a:t>4/20/2022</a:t>
            </a:fld>
            <a:endParaRPr lang="en-US"/>
          </a:p>
        </p:txBody>
      </p:sp>
      <p:sp>
        <p:nvSpPr>
          <p:cNvPr id="4" name="Footer Placeholder 3">
            <a:extLst>
              <a:ext uri="{FF2B5EF4-FFF2-40B4-BE49-F238E27FC236}">
                <a16:creationId xmlns:a16="http://schemas.microsoft.com/office/drawing/2014/main" id="{9A6F818B-328A-4A40-8929-6041E37B4BD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78078F0-8925-4B42-9447-1D56E9C7A80F}"/>
              </a:ext>
            </a:extLst>
          </p:cNvPr>
          <p:cNvSpPr>
            <a:spLocks noGrp="1"/>
          </p:cNvSpPr>
          <p:nvPr>
            <p:ph type="sldNum" sz="quarter" idx="12"/>
          </p:nvPr>
        </p:nvSpPr>
        <p:spPr/>
        <p:txBody>
          <a:bodyPr/>
          <a:lstStyle/>
          <a:p>
            <a:fld id="{78C8DFE2-8C4F-43AD-9A97-AA557F7732FB}" type="slidenum">
              <a:rPr lang="en-US" smtClean="0"/>
              <a:t>‹#›</a:t>
            </a:fld>
            <a:endParaRPr lang="en-US"/>
          </a:p>
        </p:txBody>
      </p:sp>
    </p:spTree>
    <p:extLst>
      <p:ext uri="{BB962C8B-B14F-4D97-AF65-F5344CB8AC3E}">
        <p14:creationId xmlns:p14="http://schemas.microsoft.com/office/powerpoint/2010/main" val="7438205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2C740FC-1F2D-41F4-8728-5FE8AF29DC24}"/>
              </a:ext>
            </a:extLst>
          </p:cNvPr>
          <p:cNvSpPr>
            <a:spLocks noGrp="1"/>
          </p:cNvSpPr>
          <p:nvPr>
            <p:ph type="dt" sz="half" idx="10"/>
          </p:nvPr>
        </p:nvSpPr>
        <p:spPr/>
        <p:txBody>
          <a:bodyPr/>
          <a:lstStyle/>
          <a:p>
            <a:fld id="{A3F116F1-038F-4F83-B374-124DBEA2F363}" type="datetimeFigureOut">
              <a:rPr lang="en-US" smtClean="0"/>
              <a:t>4/20/2022</a:t>
            </a:fld>
            <a:endParaRPr lang="en-US"/>
          </a:p>
        </p:txBody>
      </p:sp>
      <p:sp>
        <p:nvSpPr>
          <p:cNvPr id="3" name="Footer Placeholder 2">
            <a:extLst>
              <a:ext uri="{FF2B5EF4-FFF2-40B4-BE49-F238E27FC236}">
                <a16:creationId xmlns:a16="http://schemas.microsoft.com/office/drawing/2014/main" id="{F49FFD15-50E4-43B0-8C5E-F373EE0021E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0FFEE5A-7855-45DB-8572-39C102A826E9}"/>
              </a:ext>
            </a:extLst>
          </p:cNvPr>
          <p:cNvSpPr>
            <a:spLocks noGrp="1"/>
          </p:cNvSpPr>
          <p:nvPr>
            <p:ph type="sldNum" sz="quarter" idx="12"/>
          </p:nvPr>
        </p:nvSpPr>
        <p:spPr/>
        <p:txBody>
          <a:bodyPr/>
          <a:lstStyle/>
          <a:p>
            <a:fld id="{78C8DFE2-8C4F-43AD-9A97-AA557F7732FB}" type="slidenum">
              <a:rPr lang="en-US" smtClean="0"/>
              <a:t>‹#›</a:t>
            </a:fld>
            <a:endParaRPr lang="en-US"/>
          </a:p>
        </p:txBody>
      </p:sp>
    </p:spTree>
    <p:extLst>
      <p:ext uri="{BB962C8B-B14F-4D97-AF65-F5344CB8AC3E}">
        <p14:creationId xmlns:p14="http://schemas.microsoft.com/office/powerpoint/2010/main" val="9465716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4468E9-E4E8-4D64-A7CB-F05E01DEE94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B691521-2E61-450D-B364-2AC934E878E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11AFF25-C5D6-48CC-AB48-B0ECB4592C5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4B892B7-FD72-451C-AB30-AB3D50F4723E}"/>
              </a:ext>
            </a:extLst>
          </p:cNvPr>
          <p:cNvSpPr>
            <a:spLocks noGrp="1"/>
          </p:cNvSpPr>
          <p:nvPr>
            <p:ph type="dt" sz="half" idx="10"/>
          </p:nvPr>
        </p:nvSpPr>
        <p:spPr/>
        <p:txBody>
          <a:bodyPr/>
          <a:lstStyle/>
          <a:p>
            <a:fld id="{A3F116F1-038F-4F83-B374-124DBEA2F363}" type="datetimeFigureOut">
              <a:rPr lang="en-US" smtClean="0"/>
              <a:t>4/20/2022</a:t>
            </a:fld>
            <a:endParaRPr lang="en-US"/>
          </a:p>
        </p:txBody>
      </p:sp>
      <p:sp>
        <p:nvSpPr>
          <p:cNvPr id="6" name="Footer Placeholder 5">
            <a:extLst>
              <a:ext uri="{FF2B5EF4-FFF2-40B4-BE49-F238E27FC236}">
                <a16:creationId xmlns:a16="http://schemas.microsoft.com/office/drawing/2014/main" id="{04B62379-CB76-4799-B4EF-9424510FC61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ED00D7-FB5E-4966-9A13-853CD94EFD0A}"/>
              </a:ext>
            </a:extLst>
          </p:cNvPr>
          <p:cNvSpPr>
            <a:spLocks noGrp="1"/>
          </p:cNvSpPr>
          <p:nvPr>
            <p:ph type="sldNum" sz="quarter" idx="12"/>
          </p:nvPr>
        </p:nvSpPr>
        <p:spPr/>
        <p:txBody>
          <a:bodyPr/>
          <a:lstStyle/>
          <a:p>
            <a:fld id="{78C8DFE2-8C4F-43AD-9A97-AA557F7732FB}" type="slidenum">
              <a:rPr lang="en-US" smtClean="0"/>
              <a:t>‹#›</a:t>
            </a:fld>
            <a:endParaRPr lang="en-US"/>
          </a:p>
        </p:txBody>
      </p:sp>
    </p:spTree>
    <p:extLst>
      <p:ext uri="{BB962C8B-B14F-4D97-AF65-F5344CB8AC3E}">
        <p14:creationId xmlns:p14="http://schemas.microsoft.com/office/powerpoint/2010/main" val="29123069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C86506-669E-487A-9EE9-6AD70892C35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6F3706A-48B0-4D57-A417-1C93240B102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8C1A4EE9-80C7-4824-BAAC-525CFAEEBF0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1037CDE-0CFC-4F67-9AD0-4D18DC09498D}"/>
              </a:ext>
            </a:extLst>
          </p:cNvPr>
          <p:cNvSpPr>
            <a:spLocks noGrp="1"/>
          </p:cNvSpPr>
          <p:nvPr>
            <p:ph type="dt" sz="half" idx="10"/>
          </p:nvPr>
        </p:nvSpPr>
        <p:spPr/>
        <p:txBody>
          <a:bodyPr/>
          <a:lstStyle/>
          <a:p>
            <a:fld id="{A3F116F1-038F-4F83-B374-124DBEA2F363}" type="datetimeFigureOut">
              <a:rPr lang="en-US" smtClean="0"/>
              <a:t>4/20/2022</a:t>
            </a:fld>
            <a:endParaRPr lang="en-US"/>
          </a:p>
        </p:txBody>
      </p:sp>
      <p:sp>
        <p:nvSpPr>
          <p:cNvPr id="6" name="Footer Placeholder 5">
            <a:extLst>
              <a:ext uri="{FF2B5EF4-FFF2-40B4-BE49-F238E27FC236}">
                <a16:creationId xmlns:a16="http://schemas.microsoft.com/office/drawing/2014/main" id="{61D9345E-4D86-44CF-8E08-D47C7694B7B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AA0E1CA-A99A-4008-8B47-0DE2768DC286}"/>
              </a:ext>
            </a:extLst>
          </p:cNvPr>
          <p:cNvSpPr>
            <a:spLocks noGrp="1"/>
          </p:cNvSpPr>
          <p:nvPr>
            <p:ph type="sldNum" sz="quarter" idx="12"/>
          </p:nvPr>
        </p:nvSpPr>
        <p:spPr/>
        <p:txBody>
          <a:bodyPr/>
          <a:lstStyle/>
          <a:p>
            <a:fld id="{78C8DFE2-8C4F-43AD-9A97-AA557F7732FB}" type="slidenum">
              <a:rPr lang="en-US" smtClean="0"/>
              <a:t>‹#›</a:t>
            </a:fld>
            <a:endParaRPr lang="en-US"/>
          </a:p>
        </p:txBody>
      </p:sp>
    </p:spTree>
    <p:extLst>
      <p:ext uri="{BB962C8B-B14F-4D97-AF65-F5344CB8AC3E}">
        <p14:creationId xmlns:p14="http://schemas.microsoft.com/office/powerpoint/2010/main" val="16914353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BA9CA9-0551-41B8-BC57-F24E4DC906E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EE4B625-9E8D-482F-A2A4-5F091EF0E71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509531-B166-4D6C-A5A5-9038FF4E0B6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F116F1-038F-4F83-B374-124DBEA2F363}" type="datetimeFigureOut">
              <a:rPr lang="en-US" smtClean="0"/>
              <a:t>4/20/2022</a:t>
            </a:fld>
            <a:endParaRPr lang="en-US"/>
          </a:p>
        </p:txBody>
      </p:sp>
      <p:sp>
        <p:nvSpPr>
          <p:cNvPr id="5" name="Footer Placeholder 4">
            <a:extLst>
              <a:ext uri="{FF2B5EF4-FFF2-40B4-BE49-F238E27FC236}">
                <a16:creationId xmlns:a16="http://schemas.microsoft.com/office/drawing/2014/main" id="{1AD19E14-2595-4C5F-8DE6-1F535635E56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2B21F1A-A39A-4CCF-813D-1FD6D7D29BB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8C8DFE2-8C4F-43AD-9A97-AA557F7732FB}" type="slidenum">
              <a:rPr lang="en-US" smtClean="0"/>
              <a:t>‹#›</a:t>
            </a:fld>
            <a:endParaRPr lang="en-US"/>
          </a:p>
        </p:txBody>
      </p:sp>
    </p:spTree>
    <p:extLst>
      <p:ext uri="{BB962C8B-B14F-4D97-AF65-F5344CB8AC3E}">
        <p14:creationId xmlns:p14="http://schemas.microsoft.com/office/powerpoint/2010/main" val="6063295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54626" name="Rectangle 2">
            <a:extLst>
              <a:ext uri="{FF2B5EF4-FFF2-40B4-BE49-F238E27FC236}">
                <a16:creationId xmlns:a16="http://schemas.microsoft.com/office/drawing/2014/main" id="{12A8D561-F1EF-4E9F-8F22-0A22C47886C1}"/>
              </a:ext>
            </a:extLst>
          </p:cNvPr>
          <p:cNvSpPr>
            <a:spLocks noGrp="1" noChangeArrowheads="1"/>
          </p:cNvSpPr>
          <p:nvPr>
            <p:ph type="title"/>
          </p:nvPr>
        </p:nvSpPr>
        <p:spPr bwMode="auto">
          <a:xfrm>
            <a:off x="914400" y="609600"/>
            <a:ext cx="10363200" cy="1143000"/>
          </a:xfrm>
          <a:prstGeom prst="rect">
            <a:avLst/>
          </a:prstGeom>
          <a:noFill/>
          <a:ln w="9525">
            <a:noFill/>
            <a:miter lim="800000"/>
            <a:headEnd/>
            <a:tailEnd/>
          </a:ln>
          <a:effectLst>
            <a:outerShdw dist="25399" dir="16200000" algn="ctr" rotWithShape="0">
              <a:srgbClr val="FFFFFF">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4627" name="Rectangle 3">
            <a:extLst>
              <a:ext uri="{FF2B5EF4-FFF2-40B4-BE49-F238E27FC236}">
                <a16:creationId xmlns:a16="http://schemas.microsoft.com/office/drawing/2014/main" id="{13D0E818-9F45-49CB-845E-99C6AE55904F}"/>
              </a:ext>
            </a:extLst>
          </p:cNvPr>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a:outerShdw dist="25399" dir="16200000" algn="ctr" rotWithShape="0">
              <a:srgbClr val="FFFFFF">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4628" name="Rectangle 4">
            <a:extLst>
              <a:ext uri="{FF2B5EF4-FFF2-40B4-BE49-F238E27FC236}">
                <a16:creationId xmlns:a16="http://schemas.microsoft.com/office/drawing/2014/main" id="{D2E8D9B0-2FCB-4B9E-8CB6-C4ABD95102DD}"/>
              </a:ext>
            </a:extLst>
          </p:cNvPr>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latin typeface="+mn-lt"/>
                <a:ea typeface="ＭＳ Ｐゴシック" pitchFamily="84" charset="-128"/>
              </a:defRPr>
            </a:lvl1pPr>
          </a:lstStyle>
          <a:p>
            <a:pPr>
              <a:defRPr/>
            </a:pPr>
            <a:fld id="{7722629B-7E6E-4935-B614-E5C97A1F0A83}" type="datetimeFigureOut">
              <a:rPr lang="en-US"/>
              <a:pPr>
                <a:defRPr/>
              </a:pPr>
              <a:t>4/20/2022</a:t>
            </a:fld>
            <a:endParaRPr lang="en-US"/>
          </a:p>
        </p:txBody>
      </p:sp>
      <p:sp>
        <p:nvSpPr>
          <p:cNvPr id="154629" name="Rectangle 5">
            <a:extLst>
              <a:ext uri="{FF2B5EF4-FFF2-40B4-BE49-F238E27FC236}">
                <a16:creationId xmlns:a16="http://schemas.microsoft.com/office/drawing/2014/main" id="{4B83A519-E560-4218-88AF-C1138CC04987}"/>
              </a:ext>
            </a:extLst>
          </p:cNvPr>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latin typeface="+mn-lt"/>
                <a:ea typeface="ＭＳ Ｐゴシック" pitchFamily="84" charset="-128"/>
              </a:defRPr>
            </a:lvl1pPr>
          </a:lstStyle>
          <a:p>
            <a:pPr>
              <a:defRPr/>
            </a:pPr>
            <a:endParaRPr lang="en-US"/>
          </a:p>
        </p:txBody>
      </p:sp>
      <p:sp>
        <p:nvSpPr>
          <p:cNvPr id="154630" name="Rectangle 6">
            <a:extLst>
              <a:ext uri="{FF2B5EF4-FFF2-40B4-BE49-F238E27FC236}">
                <a16:creationId xmlns:a16="http://schemas.microsoft.com/office/drawing/2014/main" id="{ECE3B881-648B-4E2A-945E-DD0B8203CF8C}"/>
              </a:ext>
            </a:extLst>
          </p:cNvPr>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ahoma" panose="020B0604030504040204" pitchFamily="34" charset="0"/>
              </a:defRPr>
            </a:lvl1pPr>
          </a:lstStyle>
          <a:p>
            <a:fld id="{08166997-6A87-42FD-9F5A-ADCD8050CDBC}" type="slidenum">
              <a:rPr lang="en-US" altLang="en-US"/>
              <a:pPr/>
              <a:t>‹#›</a:t>
            </a:fld>
            <a:endParaRPr lang="en-US" altLang="en-US"/>
          </a:p>
        </p:txBody>
      </p:sp>
    </p:spTree>
    <p:extLst>
      <p:ext uri="{BB962C8B-B14F-4D97-AF65-F5344CB8AC3E}">
        <p14:creationId xmlns:p14="http://schemas.microsoft.com/office/powerpoint/2010/main" val="340317331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r" rtl="0" eaLnBrk="0" fontAlgn="base" hangingPunct="0">
        <a:spcBef>
          <a:spcPct val="0"/>
        </a:spcBef>
        <a:spcAft>
          <a:spcPct val="0"/>
        </a:spcAft>
        <a:defRPr sz="4400" i="1">
          <a:solidFill>
            <a:schemeClr val="tx2"/>
          </a:solidFill>
          <a:latin typeface="+mj-lt"/>
          <a:ea typeface="+mj-ea"/>
          <a:cs typeface="+mj-cs"/>
        </a:defRPr>
      </a:lvl1pPr>
      <a:lvl2pPr algn="r" rtl="0" eaLnBrk="0" fontAlgn="base" hangingPunct="0">
        <a:spcBef>
          <a:spcPct val="0"/>
        </a:spcBef>
        <a:spcAft>
          <a:spcPct val="0"/>
        </a:spcAft>
        <a:defRPr sz="4400" i="1">
          <a:solidFill>
            <a:schemeClr val="tx2"/>
          </a:solidFill>
          <a:latin typeface="Tahoma" pitchFamily="84" charset="0"/>
          <a:ea typeface="ＭＳ Ｐゴシック" pitchFamily="84" charset="-128"/>
        </a:defRPr>
      </a:lvl2pPr>
      <a:lvl3pPr algn="r" rtl="0" eaLnBrk="0" fontAlgn="base" hangingPunct="0">
        <a:spcBef>
          <a:spcPct val="0"/>
        </a:spcBef>
        <a:spcAft>
          <a:spcPct val="0"/>
        </a:spcAft>
        <a:defRPr sz="4400" i="1">
          <a:solidFill>
            <a:schemeClr val="tx2"/>
          </a:solidFill>
          <a:latin typeface="Tahoma" pitchFamily="84" charset="0"/>
          <a:ea typeface="ＭＳ Ｐゴシック" pitchFamily="84" charset="-128"/>
        </a:defRPr>
      </a:lvl3pPr>
      <a:lvl4pPr algn="r" rtl="0" eaLnBrk="0" fontAlgn="base" hangingPunct="0">
        <a:spcBef>
          <a:spcPct val="0"/>
        </a:spcBef>
        <a:spcAft>
          <a:spcPct val="0"/>
        </a:spcAft>
        <a:defRPr sz="4400" i="1">
          <a:solidFill>
            <a:schemeClr val="tx2"/>
          </a:solidFill>
          <a:latin typeface="Tahoma" pitchFamily="84" charset="0"/>
          <a:ea typeface="ＭＳ Ｐゴシック" pitchFamily="84" charset="-128"/>
        </a:defRPr>
      </a:lvl4pPr>
      <a:lvl5pPr algn="r" rtl="0" eaLnBrk="0" fontAlgn="base" hangingPunct="0">
        <a:spcBef>
          <a:spcPct val="0"/>
        </a:spcBef>
        <a:spcAft>
          <a:spcPct val="0"/>
        </a:spcAft>
        <a:defRPr sz="4400" i="1">
          <a:solidFill>
            <a:schemeClr val="tx2"/>
          </a:solidFill>
          <a:latin typeface="Tahoma" pitchFamily="84" charset="0"/>
          <a:ea typeface="ＭＳ Ｐゴシック" pitchFamily="84" charset="-128"/>
        </a:defRPr>
      </a:lvl5pPr>
      <a:lvl6pPr marL="457200" algn="r" rtl="0" fontAlgn="base">
        <a:spcBef>
          <a:spcPct val="0"/>
        </a:spcBef>
        <a:spcAft>
          <a:spcPct val="0"/>
        </a:spcAft>
        <a:defRPr sz="4400" i="1">
          <a:solidFill>
            <a:schemeClr val="tx2"/>
          </a:solidFill>
          <a:latin typeface="Tahoma" pitchFamily="84" charset="0"/>
          <a:ea typeface="ＭＳ Ｐゴシック" pitchFamily="84" charset="-128"/>
        </a:defRPr>
      </a:lvl6pPr>
      <a:lvl7pPr marL="914400" algn="r" rtl="0" fontAlgn="base">
        <a:spcBef>
          <a:spcPct val="0"/>
        </a:spcBef>
        <a:spcAft>
          <a:spcPct val="0"/>
        </a:spcAft>
        <a:defRPr sz="4400" i="1">
          <a:solidFill>
            <a:schemeClr val="tx2"/>
          </a:solidFill>
          <a:latin typeface="Tahoma" pitchFamily="84" charset="0"/>
          <a:ea typeface="ＭＳ Ｐゴシック" pitchFamily="84" charset="-128"/>
        </a:defRPr>
      </a:lvl7pPr>
      <a:lvl8pPr marL="1371600" algn="r" rtl="0" fontAlgn="base">
        <a:spcBef>
          <a:spcPct val="0"/>
        </a:spcBef>
        <a:spcAft>
          <a:spcPct val="0"/>
        </a:spcAft>
        <a:defRPr sz="4400" i="1">
          <a:solidFill>
            <a:schemeClr val="tx2"/>
          </a:solidFill>
          <a:latin typeface="Tahoma" pitchFamily="84" charset="0"/>
          <a:ea typeface="ＭＳ Ｐゴシック" pitchFamily="84" charset="-128"/>
        </a:defRPr>
      </a:lvl8pPr>
      <a:lvl9pPr marL="1828800" algn="r" rtl="0" fontAlgn="base">
        <a:spcBef>
          <a:spcPct val="0"/>
        </a:spcBef>
        <a:spcAft>
          <a:spcPct val="0"/>
        </a:spcAft>
        <a:defRPr sz="4400" i="1">
          <a:solidFill>
            <a:schemeClr val="tx2"/>
          </a:solidFill>
          <a:latin typeface="Tahoma" pitchFamily="84" charset="0"/>
          <a:ea typeface="ＭＳ Ｐゴシック" pitchFamily="84" charset="-128"/>
        </a:defRPr>
      </a:lvl9pPr>
    </p:titleStyle>
    <p:bodyStyle>
      <a:lvl1pPr marL="342900" indent="-342900" algn="l" rtl="0" eaLnBrk="0" fontAlgn="base" hangingPunct="0">
        <a:spcBef>
          <a:spcPct val="20000"/>
        </a:spcBef>
        <a:spcAft>
          <a:spcPct val="0"/>
        </a:spcAft>
        <a:buClr>
          <a:srgbClr val="800040"/>
        </a:buClr>
        <a:buFont typeface="Wingdings" panose="05000000000000000000" pitchFamily="2" charset="2"/>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800040"/>
        </a:buClr>
        <a:buFont typeface="Wingdings" panose="05000000000000000000" pitchFamily="2" charset="2"/>
        <a:buChar char=""/>
        <a:defRPr sz="2800">
          <a:solidFill>
            <a:schemeClr val="tx1"/>
          </a:solidFill>
          <a:latin typeface="+mn-lt"/>
          <a:ea typeface="+mn-ea"/>
        </a:defRPr>
      </a:lvl2pPr>
      <a:lvl3pPr marL="1143000" indent="-228600" algn="l" rtl="0" eaLnBrk="0" fontAlgn="base" hangingPunct="0">
        <a:spcBef>
          <a:spcPct val="20000"/>
        </a:spcBef>
        <a:spcAft>
          <a:spcPct val="0"/>
        </a:spcAft>
        <a:buClr>
          <a:srgbClr val="800040"/>
        </a:buClr>
        <a:buFont typeface="Wingdings" panose="05000000000000000000" pitchFamily="2" charset="2"/>
        <a:buChar char=""/>
        <a:defRPr sz="2400">
          <a:solidFill>
            <a:schemeClr val="tx1"/>
          </a:solidFill>
          <a:latin typeface="+mn-lt"/>
          <a:ea typeface="+mn-ea"/>
        </a:defRPr>
      </a:lvl3pPr>
      <a:lvl4pPr marL="1600200" indent="-228600" algn="l" rtl="0" eaLnBrk="0" fontAlgn="base" hangingPunct="0">
        <a:spcBef>
          <a:spcPct val="20000"/>
        </a:spcBef>
        <a:spcAft>
          <a:spcPct val="0"/>
        </a:spcAft>
        <a:buClr>
          <a:srgbClr val="800040"/>
        </a:buClr>
        <a:buFont typeface="Wingdings" panose="05000000000000000000" pitchFamily="2" charset="2"/>
        <a:buChar char=""/>
        <a:defRPr sz="2000">
          <a:solidFill>
            <a:schemeClr val="tx1"/>
          </a:solidFill>
          <a:latin typeface="+mn-lt"/>
          <a:ea typeface="+mn-ea"/>
        </a:defRPr>
      </a:lvl4pPr>
      <a:lvl5pPr marL="2057400" indent="-228600" algn="l" rtl="0" eaLnBrk="0" fontAlgn="base" hangingPunct="0">
        <a:spcBef>
          <a:spcPct val="20000"/>
        </a:spcBef>
        <a:spcAft>
          <a:spcPct val="0"/>
        </a:spcAft>
        <a:buClr>
          <a:srgbClr val="800040"/>
        </a:buClr>
        <a:buFont typeface="Wingdings" panose="05000000000000000000" pitchFamily="2" charset="2"/>
        <a:buChar char=""/>
        <a:defRPr sz="2000">
          <a:solidFill>
            <a:schemeClr val="tx1"/>
          </a:solidFill>
          <a:latin typeface="+mn-lt"/>
          <a:ea typeface="+mn-ea"/>
        </a:defRPr>
      </a:lvl5pPr>
      <a:lvl6pPr marL="2514600" indent="-228600" algn="l" rtl="0" fontAlgn="base">
        <a:spcBef>
          <a:spcPct val="20000"/>
        </a:spcBef>
        <a:spcAft>
          <a:spcPct val="0"/>
        </a:spcAft>
        <a:buClr>
          <a:srgbClr val="800040"/>
        </a:buClr>
        <a:buFont typeface="Wingdings" pitchFamily="84" charset="2"/>
        <a:buChar char=""/>
        <a:defRPr sz="2000">
          <a:solidFill>
            <a:schemeClr val="tx1"/>
          </a:solidFill>
          <a:latin typeface="+mn-lt"/>
          <a:ea typeface="+mn-ea"/>
        </a:defRPr>
      </a:lvl6pPr>
      <a:lvl7pPr marL="2971800" indent="-228600" algn="l" rtl="0" fontAlgn="base">
        <a:spcBef>
          <a:spcPct val="20000"/>
        </a:spcBef>
        <a:spcAft>
          <a:spcPct val="0"/>
        </a:spcAft>
        <a:buClr>
          <a:srgbClr val="800040"/>
        </a:buClr>
        <a:buFont typeface="Wingdings" pitchFamily="84" charset="2"/>
        <a:buChar char=""/>
        <a:defRPr sz="2000">
          <a:solidFill>
            <a:schemeClr val="tx1"/>
          </a:solidFill>
          <a:latin typeface="+mn-lt"/>
          <a:ea typeface="+mn-ea"/>
        </a:defRPr>
      </a:lvl7pPr>
      <a:lvl8pPr marL="3429000" indent="-228600" algn="l" rtl="0" fontAlgn="base">
        <a:spcBef>
          <a:spcPct val="20000"/>
        </a:spcBef>
        <a:spcAft>
          <a:spcPct val="0"/>
        </a:spcAft>
        <a:buClr>
          <a:srgbClr val="800040"/>
        </a:buClr>
        <a:buFont typeface="Wingdings" pitchFamily="84" charset="2"/>
        <a:buChar char=""/>
        <a:defRPr sz="2000">
          <a:solidFill>
            <a:schemeClr val="tx1"/>
          </a:solidFill>
          <a:latin typeface="+mn-lt"/>
          <a:ea typeface="+mn-ea"/>
        </a:defRPr>
      </a:lvl8pPr>
      <a:lvl9pPr marL="3886200" indent="-228600" algn="l" rtl="0" fontAlgn="base">
        <a:spcBef>
          <a:spcPct val="20000"/>
        </a:spcBef>
        <a:spcAft>
          <a:spcPct val="0"/>
        </a:spcAft>
        <a:buClr>
          <a:srgbClr val="800040"/>
        </a:buClr>
        <a:buFont typeface="Wingdings" pitchFamily="84" charset="2"/>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28.jpeg"/><Relationship Id="rId5" Type="http://schemas.openxmlformats.org/officeDocument/2006/relationships/image" Target="../media/image27.png"/><Relationship Id="rId4" Type="http://schemas.openxmlformats.org/officeDocument/2006/relationships/image" Target="../media/image26.jpg"/></Relationships>
</file>

<file path=ppt/slides/_rels/slide14.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png"/><Relationship Id="rId7"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 Id="rId9"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37.jpg"/><Relationship Id="rId5" Type="http://schemas.openxmlformats.org/officeDocument/2006/relationships/image" Target="../media/image36.jpg"/><Relationship Id="rId4" Type="http://schemas.openxmlformats.org/officeDocument/2006/relationships/image" Target="../media/image35.jp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39.png"/><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41.jpg"/><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43.png"/><Relationship Id="rId4" Type="http://schemas.openxmlformats.org/officeDocument/2006/relationships/image" Target="../media/image42.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image" Target="../media/image44.emf"/><Relationship Id="rId5" Type="http://schemas.openxmlformats.org/officeDocument/2006/relationships/oleObject" Target="../embeddings/oleObject1.bin"/><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hyperlink" Target="mailto:Delawaremg@psu.edu" TargetMode="External"/><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hyperlink" Target="https://ento.psu.edu/research/centers/pollinators/public-outreach/cert" TargetMode="External"/><Relationship Id="rId5" Type="http://schemas.openxmlformats.org/officeDocument/2006/relationships/hyperlink" Target="https://extension.psu.edu/programs/master-gardener/counties/delaware" TargetMode="External"/><Relationship Id="rId4" Type="http://schemas.openxmlformats.org/officeDocument/2006/relationships/hyperlink" Target="https://extension.psu.edu/programs/master-gardener"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8" Type="http://schemas.openxmlformats.org/officeDocument/2006/relationships/image" Target="../media/image15.jpg"/><Relationship Id="rId3" Type="http://schemas.openxmlformats.org/officeDocument/2006/relationships/image" Target="../media/image2.png"/><Relationship Id="rId7"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7.jpg"/><Relationship Id="rId5" Type="http://schemas.openxmlformats.org/officeDocument/2006/relationships/image" Target="../media/image16.jpe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1.jpg"/><Relationship Id="rId5" Type="http://schemas.openxmlformats.org/officeDocument/2006/relationships/image" Target="../media/image20.jpeg"/><Relationship Id="rId4" Type="http://schemas.openxmlformats.org/officeDocument/2006/relationships/image" Target="../media/image19.jpe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24.jpg"/><Relationship Id="rId5" Type="http://schemas.openxmlformats.org/officeDocument/2006/relationships/image" Target="../media/image23.jpe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Shape&#10;&#10;Description automatically generated">
            <a:extLst>
              <a:ext uri="{FF2B5EF4-FFF2-40B4-BE49-F238E27FC236}">
                <a16:creationId xmlns:a16="http://schemas.microsoft.com/office/drawing/2014/main" id="{AFC8BA6B-870E-4C24-9FFD-B3D6171EBA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43A29A1-5D60-4597-9492-17B218E14D94}"/>
              </a:ext>
            </a:extLst>
          </p:cNvPr>
          <p:cNvSpPr>
            <a:spLocks noGrp="1"/>
          </p:cNvSpPr>
          <p:nvPr>
            <p:ph type="ctrTitle"/>
          </p:nvPr>
        </p:nvSpPr>
        <p:spPr>
          <a:xfrm>
            <a:off x="633454" y="1200647"/>
            <a:ext cx="5462546" cy="1794172"/>
          </a:xfrm>
        </p:spPr>
        <p:txBody>
          <a:bodyPr/>
          <a:lstStyle/>
          <a:p>
            <a:r>
              <a:rPr lang="en-US" b="1" dirty="0"/>
              <a:t>Pollinator Friendly Yards</a:t>
            </a:r>
          </a:p>
        </p:txBody>
      </p:sp>
      <p:sp>
        <p:nvSpPr>
          <p:cNvPr id="3" name="Subtitle 2">
            <a:extLst>
              <a:ext uri="{FF2B5EF4-FFF2-40B4-BE49-F238E27FC236}">
                <a16:creationId xmlns:a16="http://schemas.microsoft.com/office/drawing/2014/main" id="{4299A3A0-086C-4A85-9D16-9D3AD8234801}"/>
              </a:ext>
            </a:extLst>
          </p:cNvPr>
          <p:cNvSpPr>
            <a:spLocks noGrp="1"/>
          </p:cNvSpPr>
          <p:nvPr>
            <p:ph type="subTitle" idx="1"/>
          </p:nvPr>
        </p:nvSpPr>
        <p:spPr>
          <a:xfrm>
            <a:off x="1229801" y="4208576"/>
            <a:ext cx="4519847" cy="1541340"/>
          </a:xfrm>
        </p:spPr>
        <p:txBody>
          <a:bodyPr>
            <a:normAutofit/>
          </a:bodyPr>
          <a:lstStyle/>
          <a:p>
            <a:pPr algn="l"/>
            <a:r>
              <a:rPr lang="en-US" sz="1300" b="1" dirty="0"/>
              <a:t>Penn State Extension Master Gardeners of Delaware County</a:t>
            </a:r>
          </a:p>
          <a:p>
            <a:pPr algn="l">
              <a:lnSpc>
                <a:spcPct val="100000"/>
              </a:lnSpc>
              <a:spcBef>
                <a:spcPts val="0"/>
              </a:spcBef>
            </a:pPr>
            <a:r>
              <a:rPr lang="en-US" sz="1200" dirty="0"/>
              <a:t>Smedley Park</a:t>
            </a:r>
          </a:p>
          <a:p>
            <a:pPr algn="l">
              <a:lnSpc>
                <a:spcPct val="100000"/>
              </a:lnSpc>
              <a:spcBef>
                <a:spcPts val="0"/>
              </a:spcBef>
            </a:pPr>
            <a:r>
              <a:rPr lang="en-US" sz="1200" dirty="0"/>
              <a:t>20 Paper Mill Road</a:t>
            </a:r>
          </a:p>
          <a:p>
            <a:pPr algn="l">
              <a:lnSpc>
                <a:spcPct val="100000"/>
              </a:lnSpc>
              <a:spcBef>
                <a:spcPts val="0"/>
              </a:spcBef>
            </a:pPr>
            <a:r>
              <a:rPr lang="en-US" sz="1200" dirty="0"/>
              <a:t>Springfield, PA 19064</a:t>
            </a:r>
          </a:p>
          <a:p>
            <a:pPr algn="l">
              <a:lnSpc>
                <a:spcPct val="100000"/>
              </a:lnSpc>
              <a:spcBef>
                <a:spcPts val="0"/>
              </a:spcBef>
            </a:pPr>
            <a:r>
              <a:rPr lang="en-US" sz="1200" dirty="0"/>
              <a:t>Holly Thorpe, Coordinator</a:t>
            </a:r>
          </a:p>
          <a:p>
            <a:pPr algn="l">
              <a:lnSpc>
                <a:spcPct val="100000"/>
              </a:lnSpc>
              <a:spcBef>
                <a:spcPts val="0"/>
              </a:spcBef>
            </a:pPr>
            <a:r>
              <a:rPr lang="en-US" sz="1200" dirty="0"/>
              <a:t>610-690-7669</a:t>
            </a:r>
          </a:p>
          <a:p>
            <a:pPr algn="l">
              <a:lnSpc>
                <a:spcPct val="100000"/>
              </a:lnSpc>
              <a:spcBef>
                <a:spcPts val="0"/>
              </a:spcBef>
            </a:pPr>
            <a:r>
              <a:rPr lang="en-US" sz="1200" dirty="0"/>
              <a:t>hat5041@psu.edu</a:t>
            </a:r>
          </a:p>
          <a:p>
            <a:pPr algn="l"/>
            <a:endParaRPr lang="en-US" sz="1400" dirty="0"/>
          </a:p>
        </p:txBody>
      </p:sp>
      <p:pic>
        <p:nvPicPr>
          <p:cNvPr id="7" name="Picture Placeholder 6" descr="A sign in a garden&#10;&#10;Description automatically generated with low confidence">
            <a:extLst>
              <a:ext uri="{FF2B5EF4-FFF2-40B4-BE49-F238E27FC236}">
                <a16:creationId xmlns:a16="http://schemas.microsoft.com/office/drawing/2014/main" id="{6E7D82B8-BAFA-43D6-A39F-1C9589AE6D9A}"/>
              </a:ext>
            </a:extLst>
          </p:cNvPr>
          <p:cNvPicPr>
            <a:picLocks noChangeAspect="1"/>
          </p:cNvPicPr>
          <p:nvPr/>
        </p:nvPicPr>
        <p:blipFill>
          <a:blip r:embed="rId4">
            <a:extLst>
              <a:ext uri="{28A0092B-C50C-407E-A947-70E740481C1C}">
                <a14:useLocalDpi xmlns:a14="http://schemas.microsoft.com/office/drawing/2010/main" val="0"/>
              </a:ext>
            </a:extLst>
          </a:blip>
          <a:srcRect t="6349" b="6349"/>
          <a:stretch>
            <a:fillRect/>
          </a:stretch>
        </p:blipFill>
        <p:spPr>
          <a:xfrm>
            <a:off x="5908675" y="278296"/>
            <a:ext cx="4759325" cy="4766228"/>
          </a:xfrm>
          <a:prstGeom prst="rect">
            <a:avLst/>
          </a:prstGeom>
        </p:spPr>
      </p:pic>
      <p:pic>
        <p:nvPicPr>
          <p:cNvPr id="8" name="Picture 7" descr="Text&#10;&#10;Description automatically generated with medium confidence">
            <a:extLst>
              <a:ext uri="{FF2B5EF4-FFF2-40B4-BE49-F238E27FC236}">
                <a16:creationId xmlns:a16="http://schemas.microsoft.com/office/drawing/2014/main" id="{87680418-9694-4CC9-B905-BC0FDAC2896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68260" y="5218836"/>
            <a:ext cx="4199024" cy="1251575"/>
          </a:xfrm>
          <a:prstGeom prst="rect">
            <a:avLst/>
          </a:prstGeom>
        </p:spPr>
      </p:pic>
    </p:spTree>
    <p:extLst>
      <p:ext uri="{BB962C8B-B14F-4D97-AF65-F5344CB8AC3E}">
        <p14:creationId xmlns:p14="http://schemas.microsoft.com/office/powerpoint/2010/main" val="6875655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Shape&#10;&#10;Description automatically generated">
            <a:extLst>
              <a:ext uri="{FF2B5EF4-FFF2-40B4-BE49-F238E27FC236}">
                <a16:creationId xmlns:a16="http://schemas.microsoft.com/office/drawing/2014/main" id="{AFC8BA6B-870E-4C24-9FFD-B3D6171EBA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43A29A1-5D60-4597-9492-17B218E14D94}"/>
              </a:ext>
            </a:extLst>
          </p:cNvPr>
          <p:cNvSpPr>
            <a:spLocks noGrp="1"/>
          </p:cNvSpPr>
          <p:nvPr>
            <p:ph type="ctrTitle"/>
          </p:nvPr>
        </p:nvSpPr>
        <p:spPr>
          <a:xfrm>
            <a:off x="2003424" y="1592549"/>
            <a:ext cx="6956019" cy="1836451"/>
          </a:xfrm>
        </p:spPr>
        <p:txBody>
          <a:bodyPr>
            <a:noAutofit/>
          </a:bodyPr>
          <a:lstStyle/>
          <a:p>
            <a:r>
              <a:rPr lang="en-US" b="1" dirty="0"/>
              <a:t>Old Gardening Trend: Monocultures</a:t>
            </a:r>
          </a:p>
        </p:txBody>
      </p:sp>
    </p:spTree>
    <p:extLst>
      <p:ext uri="{BB962C8B-B14F-4D97-AF65-F5344CB8AC3E}">
        <p14:creationId xmlns:p14="http://schemas.microsoft.com/office/powerpoint/2010/main" val="35678257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53879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Shape&#10;&#10;Description automatically generated">
            <a:extLst>
              <a:ext uri="{FF2B5EF4-FFF2-40B4-BE49-F238E27FC236}">
                <a16:creationId xmlns:a16="http://schemas.microsoft.com/office/drawing/2014/main" id="{AFC8BA6B-870E-4C24-9FFD-B3D6171EBA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43A29A1-5D60-4597-9492-17B218E14D94}"/>
              </a:ext>
            </a:extLst>
          </p:cNvPr>
          <p:cNvSpPr>
            <a:spLocks noGrp="1"/>
          </p:cNvSpPr>
          <p:nvPr>
            <p:ph type="ctrTitle"/>
          </p:nvPr>
        </p:nvSpPr>
        <p:spPr>
          <a:xfrm>
            <a:off x="2003424" y="1592549"/>
            <a:ext cx="6956019" cy="1836451"/>
          </a:xfrm>
        </p:spPr>
        <p:txBody>
          <a:bodyPr>
            <a:noAutofit/>
          </a:bodyPr>
          <a:lstStyle/>
          <a:p>
            <a:r>
              <a:rPr lang="en-US" b="1" dirty="0"/>
              <a:t>New Gardening Trend: Biodiversity</a:t>
            </a:r>
          </a:p>
        </p:txBody>
      </p:sp>
    </p:spTree>
    <p:extLst>
      <p:ext uri="{BB962C8B-B14F-4D97-AF65-F5344CB8AC3E}">
        <p14:creationId xmlns:p14="http://schemas.microsoft.com/office/powerpoint/2010/main" val="39369249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Shape&#10;&#10;Description automatically generated">
            <a:extLst>
              <a:ext uri="{FF2B5EF4-FFF2-40B4-BE49-F238E27FC236}">
                <a16:creationId xmlns:a16="http://schemas.microsoft.com/office/drawing/2014/main" id="{AFC8BA6B-870E-4C24-9FFD-B3D6171EBA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E520A103-86E4-47A4-9C59-6E469E9C0D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66007" y="1456556"/>
            <a:ext cx="2903469" cy="290346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2">
            <a:extLst>
              <a:ext uri="{FF2B5EF4-FFF2-40B4-BE49-F238E27FC236}">
                <a16:creationId xmlns:a16="http://schemas.microsoft.com/office/drawing/2014/main" id="{8217AA1A-E748-4102-B8AD-6E68A20BBDB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34648" y="1456557"/>
            <a:ext cx="2903469" cy="290346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descr="A picture containing outdoor, grass, plant, garden&#10;&#10;Description automatically generated">
            <a:extLst>
              <a:ext uri="{FF2B5EF4-FFF2-40B4-BE49-F238E27FC236}">
                <a16:creationId xmlns:a16="http://schemas.microsoft.com/office/drawing/2014/main" id="{A4A71353-A6D8-42A6-B709-D04F784BA6A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57353" y="1486771"/>
            <a:ext cx="2992071" cy="2929798"/>
          </a:xfrm>
          <a:prstGeom prst="rect">
            <a:avLst/>
          </a:prstGeom>
        </p:spPr>
      </p:pic>
      <p:sp>
        <p:nvSpPr>
          <p:cNvPr id="10" name="TextBox 9">
            <a:extLst>
              <a:ext uri="{FF2B5EF4-FFF2-40B4-BE49-F238E27FC236}">
                <a16:creationId xmlns:a16="http://schemas.microsoft.com/office/drawing/2014/main" id="{F24D8448-22A6-46A8-8B64-526CCAE97EA9}"/>
              </a:ext>
            </a:extLst>
          </p:cNvPr>
          <p:cNvSpPr txBox="1"/>
          <p:nvPr/>
        </p:nvSpPr>
        <p:spPr>
          <a:xfrm>
            <a:off x="3564293" y="5057520"/>
            <a:ext cx="7003840" cy="523220"/>
          </a:xfrm>
          <a:prstGeom prst="rect">
            <a:avLst/>
          </a:prstGeom>
          <a:noFill/>
        </p:spPr>
        <p:txBody>
          <a:bodyPr wrap="none" rtlCol="0">
            <a:spAutoFit/>
          </a:bodyPr>
          <a:lstStyle/>
          <a:p>
            <a:r>
              <a:rPr lang="en-US" sz="2800" b="1" i="1" dirty="0"/>
              <a:t>Gardeners can help reverse pollinator decline</a:t>
            </a:r>
          </a:p>
        </p:txBody>
      </p:sp>
    </p:spTree>
    <p:extLst>
      <p:ext uri="{BB962C8B-B14F-4D97-AF65-F5344CB8AC3E}">
        <p14:creationId xmlns:p14="http://schemas.microsoft.com/office/powerpoint/2010/main" val="4710554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Shape&#10;&#10;Description automatically generated">
            <a:extLst>
              <a:ext uri="{FF2B5EF4-FFF2-40B4-BE49-F238E27FC236}">
                <a16:creationId xmlns:a16="http://schemas.microsoft.com/office/drawing/2014/main" id="{AFC8BA6B-870E-4C24-9FFD-B3D6171EBA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TextBox 9">
            <a:extLst>
              <a:ext uri="{FF2B5EF4-FFF2-40B4-BE49-F238E27FC236}">
                <a16:creationId xmlns:a16="http://schemas.microsoft.com/office/drawing/2014/main" id="{F24D8448-22A6-46A8-8B64-526CCAE97EA9}"/>
              </a:ext>
            </a:extLst>
          </p:cNvPr>
          <p:cNvSpPr txBox="1"/>
          <p:nvPr/>
        </p:nvSpPr>
        <p:spPr>
          <a:xfrm>
            <a:off x="1602328" y="389443"/>
            <a:ext cx="6840336" cy="707886"/>
          </a:xfrm>
          <a:prstGeom prst="rect">
            <a:avLst/>
          </a:prstGeom>
          <a:noFill/>
        </p:spPr>
        <p:txBody>
          <a:bodyPr wrap="square" rtlCol="0">
            <a:spAutoFit/>
          </a:bodyPr>
          <a:lstStyle/>
          <a:p>
            <a:pPr algn="ctr"/>
            <a:r>
              <a:rPr lang="en-US" sz="4000" b="1" dirty="0"/>
              <a:t>Include more Native Plants</a:t>
            </a:r>
          </a:p>
        </p:txBody>
      </p:sp>
      <p:pic>
        <p:nvPicPr>
          <p:cNvPr id="2" name="Picture 1">
            <a:extLst>
              <a:ext uri="{FF2B5EF4-FFF2-40B4-BE49-F238E27FC236}">
                <a16:creationId xmlns:a16="http://schemas.microsoft.com/office/drawing/2014/main" id="{F2ACE63F-3577-4D84-B3E0-37975241BD79}"/>
              </a:ext>
            </a:extLst>
          </p:cNvPr>
          <p:cNvPicPr>
            <a:picLocks noChangeAspect="1"/>
          </p:cNvPicPr>
          <p:nvPr/>
        </p:nvPicPr>
        <p:blipFill>
          <a:blip r:embed="rId4"/>
          <a:stretch>
            <a:fillRect/>
          </a:stretch>
        </p:blipFill>
        <p:spPr>
          <a:xfrm>
            <a:off x="4764884" y="3428999"/>
            <a:ext cx="2709367" cy="2032025"/>
          </a:xfrm>
          <a:prstGeom prst="rect">
            <a:avLst/>
          </a:prstGeom>
        </p:spPr>
      </p:pic>
      <p:pic>
        <p:nvPicPr>
          <p:cNvPr id="3" name="Picture 2">
            <a:extLst>
              <a:ext uri="{FF2B5EF4-FFF2-40B4-BE49-F238E27FC236}">
                <a16:creationId xmlns:a16="http://schemas.microsoft.com/office/drawing/2014/main" id="{E297C0C4-8948-49CA-8A59-AA5D2C095794}"/>
              </a:ext>
            </a:extLst>
          </p:cNvPr>
          <p:cNvPicPr>
            <a:picLocks noChangeAspect="1"/>
          </p:cNvPicPr>
          <p:nvPr/>
        </p:nvPicPr>
        <p:blipFill>
          <a:blip r:embed="rId5"/>
          <a:stretch>
            <a:fillRect/>
          </a:stretch>
        </p:blipFill>
        <p:spPr>
          <a:xfrm>
            <a:off x="7607964" y="1097329"/>
            <a:ext cx="2709367" cy="2032025"/>
          </a:xfrm>
          <a:prstGeom prst="rect">
            <a:avLst/>
          </a:prstGeom>
        </p:spPr>
      </p:pic>
      <p:pic>
        <p:nvPicPr>
          <p:cNvPr id="4" name="Picture 3">
            <a:extLst>
              <a:ext uri="{FF2B5EF4-FFF2-40B4-BE49-F238E27FC236}">
                <a16:creationId xmlns:a16="http://schemas.microsoft.com/office/drawing/2014/main" id="{807C7290-0479-47FF-8955-189DB45EE02D}"/>
              </a:ext>
            </a:extLst>
          </p:cNvPr>
          <p:cNvPicPr>
            <a:picLocks noChangeAspect="1"/>
          </p:cNvPicPr>
          <p:nvPr/>
        </p:nvPicPr>
        <p:blipFill>
          <a:blip r:embed="rId6"/>
          <a:stretch>
            <a:fillRect/>
          </a:stretch>
        </p:blipFill>
        <p:spPr>
          <a:xfrm>
            <a:off x="8263688" y="3353585"/>
            <a:ext cx="2499625" cy="2594728"/>
          </a:xfrm>
          <a:prstGeom prst="rect">
            <a:avLst/>
          </a:prstGeom>
        </p:spPr>
      </p:pic>
      <p:pic>
        <p:nvPicPr>
          <p:cNvPr id="5" name="Picture 4">
            <a:extLst>
              <a:ext uri="{FF2B5EF4-FFF2-40B4-BE49-F238E27FC236}">
                <a16:creationId xmlns:a16="http://schemas.microsoft.com/office/drawing/2014/main" id="{66873F3D-7CE2-4A88-939F-7982ED229F5B}"/>
              </a:ext>
            </a:extLst>
          </p:cNvPr>
          <p:cNvPicPr>
            <a:picLocks noChangeAspect="1"/>
          </p:cNvPicPr>
          <p:nvPr/>
        </p:nvPicPr>
        <p:blipFill>
          <a:blip r:embed="rId7"/>
          <a:stretch>
            <a:fillRect/>
          </a:stretch>
        </p:blipFill>
        <p:spPr>
          <a:xfrm>
            <a:off x="1266081" y="3429000"/>
            <a:ext cx="2709367" cy="2032025"/>
          </a:xfrm>
          <a:prstGeom prst="rect">
            <a:avLst/>
          </a:prstGeom>
        </p:spPr>
      </p:pic>
      <p:pic>
        <p:nvPicPr>
          <p:cNvPr id="11" name="Picture 10">
            <a:extLst>
              <a:ext uri="{FF2B5EF4-FFF2-40B4-BE49-F238E27FC236}">
                <a16:creationId xmlns:a16="http://schemas.microsoft.com/office/drawing/2014/main" id="{7BFBF95F-AAD0-4B0C-8C1A-9BF8882188E1}"/>
              </a:ext>
            </a:extLst>
          </p:cNvPr>
          <p:cNvPicPr>
            <a:picLocks noChangeAspect="1"/>
          </p:cNvPicPr>
          <p:nvPr/>
        </p:nvPicPr>
        <p:blipFill>
          <a:blip r:embed="rId8"/>
          <a:stretch>
            <a:fillRect/>
          </a:stretch>
        </p:blipFill>
        <p:spPr>
          <a:xfrm>
            <a:off x="749878" y="1097329"/>
            <a:ext cx="2626483" cy="1969863"/>
          </a:xfrm>
          <a:prstGeom prst="rect">
            <a:avLst/>
          </a:prstGeom>
        </p:spPr>
      </p:pic>
      <p:pic>
        <p:nvPicPr>
          <p:cNvPr id="12" name="Picture 11">
            <a:extLst>
              <a:ext uri="{FF2B5EF4-FFF2-40B4-BE49-F238E27FC236}">
                <a16:creationId xmlns:a16="http://schemas.microsoft.com/office/drawing/2014/main" id="{FA6654C0-3BFF-4BB5-81E3-8FC3025501BF}"/>
              </a:ext>
            </a:extLst>
          </p:cNvPr>
          <p:cNvPicPr>
            <a:picLocks noChangeAspect="1"/>
          </p:cNvPicPr>
          <p:nvPr/>
        </p:nvPicPr>
        <p:blipFill>
          <a:blip r:embed="rId9"/>
          <a:stretch>
            <a:fillRect/>
          </a:stretch>
        </p:blipFill>
        <p:spPr>
          <a:xfrm>
            <a:off x="4228811" y="1097329"/>
            <a:ext cx="2626483" cy="1969862"/>
          </a:xfrm>
          <a:prstGeom prst="rect">
            <a:avLst/>
          </a:prstGeom>
        </p:spPr>
      </p:pic>
    </p:spTree>
    <p:extLst>
      <p:ext uri="{BB962C8B-B14F-4D97-AF65-F5344CB8AC3E}">
        <p14:creationId xmlns:p14="http://schemas.microsoft.com/office/powerpoint/2010/main" val="37084202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Shape&#10;&#10;Description automatically generated">
            <a:extLst>
              <a:ext uri="{FF2B5EF4-FFF2-40B4-BE49-F238E27FC236}">
                <a16:creationId xmlns:a16="http://schemas.microsoft.com/office/drawing/2014/main" id="{AFC8BA6B-870E-4C24-9FFD-B3D6171EBA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43A29A1-5D60-4597-9492-17B218E14D94}"/>
              </a:ext>
            </a:extLst>
          </p:cNvPr>
          <p:cNvSpPr>
            <a:spLocks noGrp="1"/>
          </p:cNvSpPr>
          <p:nvPr>
            <p:ph type="ctrTitle"/>
          </p:nvPr>
        </p:nvSpPr>
        <p:spPr>
          <a:xfrm>
            <a:off x="3119535" y="382554"/>
            <a:ext cx="6556310" cy="888061"/>
          </a:xfrm>
        </p:spPr>
        <p:txBody>
          <a:bodyPr>
            <a:normAutofit/>
          </a:bodyPr>
          <a:lstStyle/>
          <a:p>
            <a:r>
              <a:rPr lang="en-US" sz="4000" b="1" dirty="0"/>
              <a:t>Provide food and nectar</a:t>
            </a:r>
          </a:p>
        </p:txBody>
      </p:sp>
      <p:pic>
        <p:nvPicPr>
          <p:cNvPr id="5" name="Picture 4">
            <a:extLst>
              <a:ext uri="{FF2B5EF4-FFF2-40B4-BE49-F238E27FC236}">
                <a16:creationId xmlns:a16="http://schemas.microsoft.com/office/drawing/2014/main" id="{A7193FD6-7B09-4CFA-996B-944766868D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320761" flipH="1">
            <a:off x="1658531" y="1243385"/>
            <a:ext cx="2836446" cy="283644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a:extLst>
              <a:ext uri="{FF2B5EF4-FFF2-40B4-BE49-F238E27FC236}">
                <a16:creationId xmlns:a16="http://schemas.microsoft.com/office/drawing/2014/main" id="{926ADFC1-9243-4E84-BAB8-F3523454B36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494624">
            <a:off x="7444259" y="1749094"/>
            <a:ext cx="2933700" cy="29337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a:extLst>
              <a:ext uri="{FF2B5EF4-FFF2-40B4-BE49-F238E27FC236}">
                <a16:creationId xmlns:a16="http://schemas.microsoft.com/office/drawing/2014/main" id="{261386FE-D23F-4ED7-9C70-1ABF10ECFCF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1016910">
            <a:off x="4468169" y="2614590"/>
            <a:ext cx="2933700" cy="29337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5438010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Shape&#10;&#10;Description automatically generated">
            <a:extLst>
              <a:ext uri="{FF2B5EF4-FFF2-40B4-BE49-F238E27FC236}">
                <a16:creationId xmlns:a16="http://schemas.microsoft.com/office/drawing/2014/main" id="{AFC8BA6B-870E-4C24-9FFD-B3D6171EBA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43A29A1-5D60-4597-9492-17B218E14D94}"/>
              </a:ext>
            </a:extLst>
          </p:cNvPr>
          <p:cNvSpPr>
            <a:spLocks noGrp="1"/>
          </p:cNvSpPr>
          <p:nvPr>
            <p:ph type="ctrTitle"/>
          </p:nvPr>
        </p:nvSpPr>
        <p:spPr>
          <a:xfrm>
            <a:off x="3119535" y="382554"/>
            <a:ext cx="6556310" cy="888061"/>
          </a:xfrm>
        </p:spPr>
        <p:txBody>
          <a:bodyPr>
            <a:normAutofit/>
          </a:bodyPr>
          <a:lstStyle/>
          <a:p>
            <a:r>
              <a:rPr lang="en-US" sz="4000" b="1" dirty="0"/>
              <a:t>Consider all life stages</a:t>
            </a:r>
          </a:p>
        </p:txBody>
      </p:sp>
      <p:pic>
        <p:nvPicPr>
          <p:cNvPr id="8" name="Picture 2">
            <a:extLst>
              <a:ext uri="{FF2B5EF4-FFF2-40B4-BE49-F238E27FC236}">
                <a16:creationId xmlns:a16="http://schemas.microsoft.com/office/drawing/2014/main" id="{CABE1795-6743-41C4-8D8E-B81635BE589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81021" y="1638300"/>
            <a:ext cx="3581400" cy="3581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3">
            <a:extLst>
              <a:ext uri="{FF2B5EF4-FFF2-40B4-BE49-F238E27FC236}">
                <a16:creationId xmlns:a16="http://schemas.microsoft.com/office/drawing/2014/main" id="{03FE58E3-F27E-46F3-BE78-AF671DCF6E3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10149" y="1722922"/>
            <a:ext cx="3581400" cy="3581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2908329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Shape&#10;&#10;Description automatically generated">
            <a:extLst>
              <a:ext uri="{FF2B5EF4-FFF2-40B4-BE49-F238E27FC236}">
                <a16:creationId xmlns:a16="http://schemas.microsoft.com/office/drawing/2014/main" id="{AFC8BA6B-870E-4C24-9FFD-B3D6171EBA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43A29A1-5D60-4597-9492-17B218E14D94}"/>
              </a:ext>
            </a:extLst>
          </p:cNvPr>
          <p:cNvSpPr>
            <a:spLocks noGrp="1"/>
          </p:cNvSpPr>
          <p:nvPr>
            <p:ph type="ctrTitle"/>
          </p:nvPr>
        </p:nvSpPr>
        <p:spPr>
          <a:xfrm>
            <a:off x="3119535" y="382554"/>
            <a:ext cx="6556310" cy="888061"/>
          </a:xfrm>
        </p:spPr>
        <p:txBody>
          <a:bodyPr>
            <a:normAutofit/>
          </a:bodyPr>
          <a:lstStyle/>
          <a:p>
            <a:r>
              <a:rPr lang="en-US" sz="4000" b="1" dirty="0"/>
              <a:t>Don’t be too neat and tidy</a:t>
            </a:r>
          </a:p>
        </p:txBody>
      </p:sp>
      <p:pic>
        <p:nvPicPr>
          <p:cNvPr id="6" name="Picture 2">
            <a:extLst>
              <a:ext uri="{FF2B5EF4-FFF2-40B4-BE49-F238E27FC236}">
                <a16:creationId xmlns:a16="http://schemas.microsoft.com/office/drawing/2014/main" id="{2C71AD1F-F7CB-4BF5-BB84-0D6FFA7AF94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33939" y="1524397"/>
            <a:ext cx="3809206" cy="380920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extBox 2">
            <a:extLst>
              <a:ext uri="{FF2B5EF4-FFF2-40B4-BE49-F238E27FC236}">
                <a16:creationId xmlns:a16="http://schemas.microsoft.com/office/drawing/2014/main" id="{684E2CE9-F0B4-45DA-8595-DAE2F3455618}"/>
              </a:ext>
            </a:extLst>
          </p:cNvPr>
          <p:cNvSpPr txBox="1"/>
          <p:nvPr/>
        </p:nvSpPr>
        <p:spPr>
          <a:xfrm>
            <a:off x="5868954" y="1996751"/>
            <a:ext cx="4270015" cy="1295868"/>
          </a:xfrm>
          <a:prstGeom prst="rect">
            <a:avLst/>
          </a:prstGeom>
          <a:noFill/>
        </p:spPr>
        <p:txBody>
          <a:bodyPr wrap="none" rtlCol="0">
            <a:spAutoFit/>
          </a:bodyPr>
          <a:lstStyle/>
          <a:p>
            <a:pPr marL="285750" indent="-285750">
              <a:lnSpc>
                <a:spcPct val="150000"/>
              </a:lnSpc>
              <a:buFont typeface="Arial" panose="020B0604020202020204" pitchFamily="34" charset="0"/>
              <a:buChar char="•"/>
            </a:pPr>
            <a:r>
              <a:rPr lang="en-US" dirty="0"/>
              <a:t>Expect and tolerate some insect damage</a:t>
            </a:r>
          </a:p>
          <a:p>
            <a:pPr marL="285750" indent="-285750">
              <a:lnSpc>
                <a:spcPct val="150000"/>
              </a:lnSpc>
              <a:buFont typeface="Arial" panose="020B0604020202020204" pitchFamily="34" charset="0"/>
              <a:buChar char="•"/>
            </a:pPr>
            <a:r>
              <a:rPr lang="en-US" dirty="0"/>
              <a:t>Leave leaf litter in the fall</a:t>
            </a:r>
          </a:p>
          <a:p>
            <a:pPr marL="285750" indent="-285750">
              <a:lnSpc>
                <a:spcPct val="150000"/>
              </a:lnSpc>
              <a:buFont typeface="Arial" panose="020B0604020202020204" pitchFamily="34" charset="0"/>
              <a:buChar char="•"/>
            </a:pPr>
            <a:r>
              <a:rPr lang="en-US" dirty="0"/>
              <a:t>Delay spring garden clean-up </a:t>
            </a:r>
          </a:p>
        </p:txBody>
      </p:sp>
      <p:pic>
        <p:nvPicPr>
          <p:cNvPr id="5" name="Picture 4" descr="A butterfly on a flower&#10;&#10;Description automatically generated">
            <a:extLst>
              <a:ext uri="{FF2B5EF4-FFF2-40B4-BE49-F238E27FC236}">
                <a16:creationId xmlns:a16="http://schemas.microsoft.com/office/drawing/2014/main" id="{B6282243-16B1-444A-ABCE-F5B4B1BABE1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87063" y="3565382"/>
            <a:ext cx="3534428" cy="2358126"/>
          </a:xfrm>
          <a:prstGeom prst="rect">
            <a:avLst/>
          </a:prstGeom>
        </p:spPr>
      </p:pic>
      <p:sp>
        <p:nvSpPr>
          <p:cNvPr id="7" name="TextBox 6">
            <a:extLst>
              <a:ext uri="{FF2B5EF4-FFF2-40B4-BE49-F238E27FC236}">
                <a16:creationId xmlns:a16="http://schemas.microsoft.com/office/drawing/2014/main" id="{4EC17CC4-EA7F-48BA-9D00-F49C2679EDB8}"/>
              </a:ext>
            </a:extLst>
          </p:cNvPr>
          <p:cNvSpPr txBox="1"/>
          <p:nvPr/>
        </p:nvSpPr>
        <p:spPr>
          <a:xfrm>
            <a:off x="7565457" y="5923508"/>
            <a:ext cx="2234907" cy="246221"/>
          </a:xfrm>
          <a:prstGeom prst="rect">
            <a:avLst/>
          </a:prstGeom>
          <a:noFill/>
        </p:spPr>
        <p:txBody>
          <a:bodyPr wrap="none" rtlCol="0">
            <a:spAutoFit/>
          </a:bodyPr>
          <a:lstStyle/>
          <a:p>
            <a:r>
              <a:rPr lang="en-US" sz="1000" i="1" dirty="0"/>
              <a:t>Photo courtesy </a:t>
            </a:r>
            <a:r>
              <a:rPr lang="en-US" sz="1000" i="1" dirty="0" err="1"/>
              <a:t>MabelAmber</a:t>
            </a:r>
            <a:r>
              <a:rPr lang="en-US" sz="1000" i="1" dirty="0"/>
              <a:t> at </a:t>
            </a:r>
            <a:r>
              <a:rPr lang="en-US" sz="1000" i="1" dirty="0" err="1"/>
              <a:t>Pixabay</a:t>
            </a:r>
            <a:endParaRPr lang="en-US" sz="1000" i="1" dirty="0"/>
          </a:p>
        </p:txBody>
      </p:sp>
    </p:spTree>
    <p:extLst>
      <p:ext uri="{BB962C8B-B14F-4D97-AF65-F5344CB8AC3E}">
        <p14:creationId xmlns:p14="http://schemas.microsoft.com/office/powerpoint/2010/main" val="19279251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Shape&#10;&#10;Description automatically generated">
            <a:extLst>
              <a:ext uri="{FF2B5EF4-FFF2-40B4-BE49-F238E27FC236}">
                <a16:creationId xmlns:a16="http://schemas.microsoft.com/office/drawing/2014/main" id="{AFC8BA6B-870E-4C24-9FFD-B3D6171EBA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43A29A1-5D60-4597-9492-17B218E14D94}"/>
              </a:ext>
            </a:extLst>
          </p:cNvPr>
          <p:cNvSpPr>
            <a:spLocks noGrp="1"/>
          </p:cNvSpPr>
          <p:nvPr>
            <p:ph type="ctrTitle"/>
          </p:nvPr>
        </p:nvSpPr>
        <p:spPr>
          <a:xfrm>
            <a:off x="0" y="177281"/>
            <a:ext cx="6556310" cy="888061"/>
          </a:xfrm>
        </p:spPr>
        <p:txBody>
          <a:bodyPr>
            <a:normAutofit/>
          </a:bodyPr>
          <a:lstStyle/>
          <a:p>
            <a:r>
              <a:rPr lang="en-US" sz="4000" b="1" dirty="0"/>
              <a:t>Reduce Pesticide Use</a:t>
            </a:r>
          </a:p>
        </p:txBody>
      </p:sp>
      <p:sp>
        <p:nvSpPr>
          <p:cNvPr id="3" name="TextBox 2">
            <a:extLst>
              <a:ext uri="{FF2B5EF4-FFF2-40B4-BE49-F238E27FC236}">
                <a16:creationId xmlns:a16="http://schemas.microsoft.com/office/drawing/2014/main" id="{684E2CE9-F0B4-45DA-8595-DAE2F3455618}"/>
              </a:ext>
            </a:extLst>
          </p:cNvPr>
          <p:cNvSpPr txBox="1"/>
          <p:nvPr/>
        </p:nvSpPr>
        <p:spPr>
          <a:xfrm>
            <a:off x="3849355" y="1443790"/>
            <a:ext cx="7788038" cy="2805063"/>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2400" dirty="0"/>
              <a:t>Choose plants for site conditions</a:t>
            </a:r>
          </a:p>
          <a:p>
            <a:pPr marL="285750" indent="-285750">
              <a:lnSpc>
                <a:spcPct val="150000"/>
              </a:lnSpc>
              <a:buFont typeface="Arial" panose="020B0604020202020204" pitchFamily="34" charset="0"/>
              <a:buChar char="•"/>
            </a:pPr>
            <a:r>
              <a:rPr lang="en-US" sz="2400" dirty="0"/>
              <a:t>Use good cultural practices</a:t>
            </a:r>
          </a:p>
          <a:p>
            <a:pPr marL="285750" indent="-285750">
              <a:lnSpc>
                <a:spcPct val="150000"/>
              </a:lnSpc>
              <a:buFont typeface="Arial" panose="020B0604020202020204" pitchFamily="34" charset="0"/>
              <a:buChar char="•"/>
            </a:pPr>
            <a:r>
              <a:rPr lang="en-US" sz="2400" dirty="0"/>
              <a:t>Use less harmful pesticides if possible</a:t>
            </a:r>
          </a:p>
          <a:p>
            <a:pPr marL="285750" indent="-285750">
              <a:lnSpc>
                <a:spcPct val="150000"/>
              </a:lnSpc>
              <a:buFont typeface="Arial" panose="020B0604020202020204" pitchFamily="34" charset="0"/>
              <a:buChar char="•"/>
            </a:pPr>
            <a:r>
              <a:rPr lang="en-US" sz="2400" dirty="0"/>
              <a:t>If pesticide use is necessary, apply when bees are not active (evening) and when plants are NOT in bloom</a:t>
            </a:r>
          </a:p>
        </p:txBody>
      </p:sp>
      <p:pic>
        <p:nvPicPr>
          <p:cNvPr id="8" name="Picture 2">
            <a:extLst>
              <a:ext uri="{FF2B5EF4-FFF2-40B4-BE49-F238E27FC236}">
                <a16:creationId xmlns:a16="http://schemas.microsoft.com/office/drawing/2014/main" id="{44870D13-F49B-4E77-8825-CE8B5FF2AB0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4607" y="1443790"/>
            <a:ext cx="2723548" cy="272354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pic>
        <p:nvPicPr>
          <p:cNvPr id="10" name="Picture 9">
            <a:extLst>
              <a:ext uri="{FF2B5EF4-FFF2-40B4-BE49-F238E27FC236}">
                <a16:creationId xmlns:a16="http://schemas.microsoft.com/office/drawing/2014/main" id="{F0B20DAF-6702-4C41-9ED9-80853B8C982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6885" y="1143092"/>
            <a:ext cx="3237514" cy="3237514"/>
          </a:xfrm>
          <a:prstGeom prst="rect">
            <a:avLst/>
          </a:prstGeom>
        </p:spPr>
      </p:pic>
    </p:spTree>
    <p:extLst>
      <p:ext uri="{BB962C8B-B14F-4D97-AF65-F5344CB8AC3E}">
        <p14:creationId xmlns:p14="http://schemas.microsoft.com/office/powerpoint/2010/main" val="29285437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Shape&#10;&#10;Description automatically generated">
            <a:extLst>
              <a:ext uri="{FF2B5EF4-FFF2-40B4-BE49-F238E27FC236}">
                <a16:creationId xmlns:a16="http://schemas.microsoft.com/office/drawing/2014/main" id="{AFC8BA6B-870E-4C24-9FFD-B3D6171EBA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43A29A1-5D60-4597-9492-17B218E14D94}"/>
              </a:ext>
            </a:extLst>
          </p:cNvPr>
          <p:cNvSpPr>
            <a:spLocks noGrp="1"/>
          </p:cNvSpPr>
          <p:nvPr>
            <p:ph type="ctrTitle"/>
          </p:nvPr>
        </p:nvSpPr>
        <p:spPr>
          <a:xfrm>
            <a:off x="96416" y="362373"/>
            <a:ext cx="8879633" cy="759990"/>
          </a:xfrm>
        </p:spPr>
        <p:txBody>
          <a:bodyPr>
            <a:normAutofit/>
          </a:bodyPr>
          <a:lstStyle/>
          <a:p>
            <a:r>
              <a:rPr lang="en-US" sz="4400" b="1" dirty="0"/>
              <a:t>Consider Certifying your Garden!</a:t>
            </a:r>
          </a:p>
        </p:txBody>
      </p:sp>
      <p:graphicFrame>
        <p:nvGraphicFramePr>
          <p:cNvPr id="5" name="Object 2">
            <a:extLst>
              <a:ext uri="{FF2B5EF4-FFF2-40B4-BE49-F238E27FC236}">
                <a16:creationId xmlns:a16="http://schemas.microsoft.com/office/drawing/2014/main" id="{15576321-7B70-4320-915E-EF183E286C66}"/>
              </a:ext>
            </a:extLst>
          </p:cNvPr>
          <p:cNvGraphicFramePr>
            <a:graphicFrameLocks noChangeAspect="1"/>
          </p:cNvGraphicFramePr>
          <p:nvPr>
            <p:extLst>
              <p:ext uri="{D42A27DB-BD31-4B8C-83A1-F6EECF244321}">
                <p14:modId xmlns:p14="http://schemas.microsoft.com/office/powerpoint/2010/main" val="604929032"/>
              </p:ext>
            </p:extLst>
          </p:nvPr>
        </p:nvGraphicFramePr>
        <p:xfrm>
          <a:off x="3349689" y="1484736"/>
          <a:ext cx="7239000" cy="3619500"/>
        </p:xfrm>
        <a:graphic>
          <a:graphicData uri="http://schemas.openxmlformats.org/presentationml/2006/ole">
            <mc:AlternateContent xmlns:mc="http://schemas.openxmlformats.org/markup-compatibility/2006">
              <mc:Choice xmlns:v="urn:schemas-microsoft-com:vml" Requires="v">
                <p:oleObj spid="_x0000_s1026" name="Acrobat Document" r:id="rId5" imgW="10692000" imgH="5339520" progId="Acrobat.Document.DC">
                  <p:embed/>
                </p:oleObj>
              </mc:Choice>
              <mc:Fallback>
                <p:oleObj name="Acrobat Document" r:id="rId5" imgW="10692000" imgH="5339520" progId="Acrobat.Document.DC">
                  <p:embed/>
                  <p:pic>
                    <p:nvPicPr>
                      <p:cNvPr id="5" name="Object 2">
                        <a:extLst>
                          <a:ext uri="{FF2B5EF4-FFF2-40B4-BE49-F238E27FC236}">
                            <a16:creationId xmlns:a16="http://schemas.microsoft.com/office/drawing/2014/main" id="{15576321-7B70-4320-915E-EF183E286C6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49689" y="1484736"/>
                        <a:ext cx="7239000" cy="361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 name="TextBox 2">
            <a:extLst>
              <a:ext uri="{FF2B5EF4-FFF2-40B4-BE49-F238E27FC236}">
                <a16:creationId xmlns:a16="http://schemas.microsoft.com/office/drawing/2014/main" id="{345635DE-8A33-49D1-BB9D-68D0912BF187}"/>
              </a:ext>
            </a:extLst>
          </p:cNvPr>
          <p:cNvSpPr txBox="1"/>
          <p:nvPr/>
        </p:nvSpPr>
        <p:spPr>
          <a:xfrm>
            <a:off x="5056977" y="5290908"/>
            <a:ext cx="5001423" cy="523220"/>
          </a:xfrm>
          <a:prstGeom prst="rect">
            <a:avLst/>
          </a:prstGeom>
          <a:noFill/>
        </p:spPr>
        <p:txBody>
          <a:bodyPr wrap="square" rtlCol="0">
            <a:spAutoFit/>
          </a:bodyPr>
          <a:lstStyle/>
          <a:p>
            <a:pPr>
              <a:buNone/>
            </a:pPr>
            <a:r>
              <a:rPr lang="en-US" sz="2800" dirty="0"/>
              <a:t>http://ento.psu.edu/pollinators</a:t>
            </a:r>
          </a:p>
        </p:txBody>
      </p:sp>
    </p:spTree>
    <p:extLst>
      <p:ext uri="{BB962C8B-B14F-4D97-AF65-F5344CB8AC3E}">
        <p14:creationId xmlns:p14="http://schemas.microsoft.com/office/powerpoint/2010/main" val="35024837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Shape&#10;&#10;Description automatically generated">
            <a:extLst>
              <a:ext uri="{FF2B5EF4-FFF2-40B4-BE49-F238E27FC236}">
                <a16:creationId xmlns:a16="http://schemas.microsoft.com/office/drawing/2014/main" id="{AFC8BA6B-870E-4C24-9FFD-B3D6171EBA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43A29A1-5D60-4597-9492-17B218E14D94}"/>
              </a:ext>
            </a:extLst>
          </p:cNvPr>
          <p:cNvSpPr>
            <a:spLocks noGrp="1"/>
          </p:cNvSpPr>
          <p:nvPr>
            <p:ph type="ctrTitle"/>
          </p:nvPr>
        </p:nvSpPr>
        <p:spPr>
          <a:xfrm>
            <a:off x="601647" y="1884459"/>
            <a:ext cx="10601739" cy="1794172"/>
          </a:xfrm>
        </p:spPr>
        <p:txBody>
          <a:bodyPr>
            <a:normAutofit fontScale="90000"/>
          </a:bodyPr>
          <a:lstStyle/>
          <a:p>
            <a:r>
              <a:rPr lang="en-US" b="1" dirty="0"/>
              <a:t>We believe that all people should have access to science-based education.</a:t>
            </a:r>
          </a:p>
        </p:txBody>
      </p:sp>
      <p:pic>
        <p:nvPicPr>
          <p:cNvPr id="8" name="Picture 7" descr="Text&#10;&#10;Description automatically generated with medium confidence">
            <a:extLst>
              <a:ext uri="{FF2B5EF4-FFF2-40B4-BE49-F238E27FC236}">
                <a16:creationId xmlns:a16="http://schemas.microsoft.com/office/drawing/2014/main" id="{87680418-9694-4CC9-B905-BC0FDAC2896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77352" y="482296"/>
            <a:ext cx="4199024" cy="1251575"/>
          </a:xfrm>
          <a:prstGeom prst="rect">
            <a:avLst/>
          </a:prstGeom>
        </p:spPr>
      </p:pic>
    </p:spTree>
    <p:extLst>
      <p:ext uri="{BB962C8B-B14F-4D97-AF65-F5344CB8AC3E}">
        <p14:creationId xmlns:p14="http://schemas.microsoft.com/office/powerpoint/2010/main" val="23920629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Shape&#10;&#10;Description automatically generated">
            <a:extLst>
              <a:ext uri="{FF2B5EF4-FFF2-40B4-BE49-F238E27FC236}">
                <a16:creationId xmlns:a16="http://schemas.microsoft.com/office/drawing/2014/main" id="{AFC8BA6B-870E-4C24-9FFD-B3D6171EBA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43A29A1-5D60-4597-9492-17B218E14D94}"/>
              </a:ext>
            </a:extLst>
          </p:cNvPr>
          <p:cNvSpPr>
            <a:spLocks noGrp="1"/>
          </p:cNvSpPr>
          <p:nvPr>
            <p:ph type="ctrTitle"/>
          </p:nvPr>
        </p:nvSpPr>
        <p:spPr/>
        <p:txBody>
          <a:bodyPr/>
          <a:lstStyle/>
          <a:p>
            <a:r>
              <a:rPr lang="en-US" dirty="0"/>
              <a:t>Questions?</a:t>
            </a:r>
            <a:br>
              <a:rPr lang="en-US" dirty="0"/>
            </a:br>
            <a:endParaRPr lang="en-US" dirty="0"/>
          </a:p>
        </p:txBody>
      </p:sp>
      <p:sp>
        <p:nvSpPr>
          <p:cNvPr id="3" name="Subtitle 2">
            <a:extLst>
              <a:ext uri="{FF2B5EF4-FFF2-40B4-BE49-F238E27FC236}">
                <a16:creationId xmlns:a16="http://schemas.microsoft.com/office/drawing/2014/main" id="{4299A3A0-086C-4A85-9D16-9D3AD8234801}"/>
              </a:ext>
            </a:extLst>
          </p:cNvPr>
          <p:cNvSpPr>
            <a:spLocks noGrp="1"/>
          </p:cNvSpPr>
          <p:nvPr>
            <p:ph type="subTitle" idx="1"/>
          </p:nvPr>
        </p:nvSpPr>
        <p:spPr>
          <a:xfrm>
            <a:off x="1617306" y="2976564"/>
            <a:ext cx="9144000" cy="2304563"/>
          </a:xfrm>
        </p:spPr>
        <p:txBody>
          <a:bodyPr>
            <a:normAutofit/>
          </a:bodyPr>
          <a:lstStyle/>
          <a:p>
            <a:pPr algn="l"/>
            <a:r>
              <a:rPr lang="en-US" sz="1800" dirty="0"/>
              <a:t>Master Gardener Program - </a:t>
            </a:r>
            <a:r>
              <a:rPr lang="en-US" sz="1800" dirty="0">
                <a:hlinkClick r:id="rId4"/>
              </a:rPr>
              <a:t>Master Gardener Program — Penn State Extension (psu.edu)</a:t>
            </a:r>
            <a:endParaRPr lang="en-US" sz="1800" dirty="0"/>
          </a:p>
          <a:p>
            <a:pPr algn="l"/>
            <a:r>
              <a:rPr lang="en-US" sz="1800" dirty="0"/>
              <a:t>Master Gardeners of Delaware County - </a:t>
            </a:r>
            <a:r>
              <a:rPr lang="en-US" sz="1800" dirty="0">
                <a:hlinkClick r:id="rId5"/>
              </a:rPr>
              <a:t>Delaware County Master Gardener Program — Penn State Extension (psu.edu)</a:t>
            </a:r>
            <a:endParaRPr lang="en-US" sz="1800" dirty="0"/>
          </a:p>
          <a:p>
            <a:pPr algn="l"/>
            <a:r>
              <a:rPr lang="en-US" sz="1800" dirty="0"/>
              <a:t>Pollinator Garden Certification: </a:t>
            </a:r>
            <a:r>
              <a:rPr lang="en-US" sz="1800" dirty="0">
                <a:hlinkClick r:id="rId6"/>
              </a:rPr>
              <a:t>Pollinator Garden Certification — Department of Entomology (psu.edu)</a:t>
            </a:r>
            <a:endParaRPr lang="en-US" sz="1800" dirty="0"/>
          </a:p>
          <a:p>
            <a:pPr algn="l"/>
            <a:r>
              <a:rPr lang="en-US" sz="1800" dirty="0"/>
              <a:t>Garden Hotline: </a:t>
            </a:r>
            <a:r>
              <a:rPr lang="en-US" sz="1800" dirty="0">
                <a:hlinkClick r:id="rId7"/>
              </a:rPr>
              <a:t>Delawaremg@psu.edu</a:t>
            </a:r>
            <a:r>
              <a:rPr lang="en-US" sz="1800" dirty="0"/>
              <a:t> </a:t>
            </a:r>
          </a:p>
          <a:p>
            <a:pPr algn="l"/>
            <a:endParaRPr lang="en-US" sz="1800" dirty="0"/>
          </a:p>
        </p:txBody>
      </p:sp>
    </p:spTree>
    <p:extLst>
      <p:ext uri="{BB962C8B-B14F-4D97-AF65-F5344CB8AC3E}">
        <p14:creationId xmlns:p14="http://schemas.microsoft.com/office/powerpoint/2010/main" val="6608934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Shape&#10;&#10;Description automatically generated">
            <a:extLst>
              <a:ext uri="{FF2B5EF4-FFF2-40B4-BE49-F238E27FC236}">
                <a16:creationId xmlns:a16="http://schemas.microsoft.com/office/drawing/2014/main" id="{AFC8BA6B-870E-4C24-9FFD-B3D6171EBA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43A29A1-5D60-4597-9492-17B218E14D94}"/>
              </a:ext>
            </a:extLst>
          </p:cNvPr>
          <p:cNvSpPr>
            <a:spLocks noGrp="1"/>
          </p:cNvSpPr>
          <p:nvPr>
            <p:ph type="ctrTitle"/>
          </p:nvPr>
        </p:nvSpPr>
        <p:spPr>
          <a:xfrm>
            <a:off x="206928" y="503339"/>
            <a:ext cx="8576345" cy="1362381"/>
          </a:xfrm>
        </p:spPr>
        <p:txBody>
          <a:bodyPr>
            <a:normAutofit/>
          </a:bodyPr>
          <a:lstStyle/>
          <a:p>
            <a:pPr algn="l"/>
            <a:r>
              <a:rPr lang="en-US" sz="4400" b="1" dirty="0"/>
              <a:t>What and who are Penn State Master Gardeners?</a:t>
            </a:r>
          </a:p>
        </p:txBody>
      </p:sp>
      <p:sp>
        <p:nvSpPr>
          <p:cNvPr id="3" name="Subtitle 2">
            <a:extLst>
              <a:ext uri="{FF2B5EF4-FFF2-40B4-BE49-F238E27FC236}">
                <a16:creationId xmlns:a16="http://schemas.microsoft.com/office/drawing/2014/main" id="{4299A3A0-086C-4A85-9D16-9D3AD8234801}"/>
              </a:ext>
            </a:extLst>
          </p:cNvPr>
          <p:cNvSpPr>
            <a:spLocks noGrp="1"/>
          </p:cNvSpPr>
          <p:nvPr>
            <p:ph type="subTitle" idx="1"/>
          </p:nvPr>
        </p:nvSpPr>
        <p:spPr>
          <a:xfrm>
            <a:off x="1356220" y="2601119"/>
            <a:ext cx="9144000" cy="1655762"/>
          </a:xfrm>
        </p:spPr>
        <p:txBody>
          <a:bodyPr/>
          <a:lstStyle/>
          <a:p>
            <a:r>
              <a:rPr lang="en-US" b="0" i="0" dirty="0">
                <a:solidFill>
                  <a:srgbClr val="000000"/>
                </a:solidFill>
                <a:effectLst/>
                <a:latin typeface="Gotham A"/>
              </a:rPr>
              <a:t>The Penn State Master Gardener volunteer program supports the outreach mission of Penn State Extension by utilizing unbiased research-based information to educate the public and our communities on best practices in sustainable horticulture and environmental stewardship.</a:t>
            </a:r>
            <a:endParaRPr lang="en-US" dirty="0"/>
          </a:p>
        </p:txBody>
      </p:sp>
      <p:pic>
        <p:nvPicPr>
          <p:cNvPr id="5" name="Picture 4" descr="Text&#10;&#10;Description automatically generated with medium confidence">
            <a:extLst>
              <a:ext uri="{FF2B5EF4-FFF2-40B4-BE49-F238E27FC236}">
                <a16:creationId xmlns:a16="http://schemas.microsoft.com/office/drawing/2014/main" id="{516862FA-246E-4B7F-ACDC-15C5533AA42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46216" y="5461233"/>
            <a:ext cx="4359534" cy="1299417"/>
          </a:xfrm>
          <a:prstGeom prst="rect">
            <a:avLst/>
          </a:prstGeom>
        </p:spPr>
      </p:pic>
    </p:spTree>
    <p:extLst>
      <p:ext uri="{BB962C8B-B14F-4D97-AF65-F5344CB8AC3E}">
        <p14:creationId xmlns:p14="http://schemas.microsoft.com/office/powerpoint/2010/main" val="6875960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Shape&#10;&#10;Description automatically generated">
            <a:extLst>
              <a:ext uri="{FF2B5EF4-FFF2-40B4-BE49-F238E27FC236}">
                <a16:creationId xmlns:a16="http://schemas.microsoft.com/office/drawing/2014/main" id="{AFC8BA6B-870E-4C24-9FFD-B3D6171EBA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43A29A1-5D60-4597-9492-17B218E14D94}"/>
              </a:ext>
            </a:extLst>
          </p:cNvPr>
          <p:cNvSpPr>
            <a:spLocks noGrp="1"/>
          </p:cNvSpPr>
          <p:nvPr>
            <p:ph type="ctrTitle"/>
          </p:nvPr>
        </p:nvSpPr>
        <p:spPr>
          <a:xfrm>
            <a:off x="541175" y="1040235"/>
            <a:ext cx="4759325" cy="956294"/>
          </a:xfrm>
        </p:spPr>
        <p:txBody>
          <a:bodyPr>
            <a:normAutofit fontScale="90000"/>
          </a:bodyPr>
          <a:lstStyle/>
          <a:p>
            <a:r>
              <a:rPr lang="en-US" sz="3200" b="1" dirty="0"/>
              <a:t>Garden Hotline</a:t>
            </a:r>
            <a:br>
              <a:rPr lang="en-US" sz="3200" b="1" dirty="0"/>
            </a:br>
            <a:r>
              <a:rPr lang="en-US" sz="3200" b="1" dirty="0"/>
              <a:t>Speakers Bureau</a:t>
            </a:r>
          </a:p>
        </p:txBody>
      </p:sp>
      <p:pic>
        <p:nvPicPr>
          <p:cNvPr id="8" name="Picture 7" descr="Text&#10;&#10;Description automatically generated with medium confidence">
            <a:extLst>
              <a:ext uri="{FF2B5EF4-FFF2-40B4-BE49-F238E27FC236}">
                <a16:creationId xmlns:a16="http://schemas.microsoft.com/office/drawing/2014/main" id="{87680418-9694-4CC9-B905-BC0FDAC2896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68260" y="5218836"/>
            <a:ext cx="4199024" cy="1251575"/>
          </a:xfrm>
          <a:prstGeom prst="rect">
            <a:avLst/>
          </a:prstGeom>
        </p:spPr>
      </p:pic>
      <p:sp>
        <p:nvSpPr>
          <p:cNvPr id="4" name="TextBox 3">
            <a:extLst>
              <a:ext uri="{FF2B5EF4-FFF2-40B4-BE49-F238E27FC236}">
                <a16:creationId xmlns:a16="http://schemas.microsoft.com/office/drawing/2014/main" id="{3DD68A58-4600-46FC-85FB-E85C966E7645}"/>
              </a:ext>
            </a:extLst>
          </p:cNvPr>
          <p:cNvSpPr txBox="1"/>
          <p:nvPr/>
        </p:nvSpPr>
        <p:spPr>
          <a:xfrm>
            <a:off x="620785" y="494950"/>
            <a:ext cx="3080652" cy="369332"/>
          </a:xfrm>
          <a:prstGeom prst="rect">
            <a:avLst/>
          </a:prstGeom>
          <a:noFill/>
        </p:spPr>
        <p:txBody>
          <a:bodyPr wrap="none" rtlCol="0">
            <a:spAutoFit/>
          </a:bodyPr>
          <a:lstStyle/>
          <a:p>
            <a:pPr marL="285750" indent="-285750">
              <a:buFont typeface="Wingdings" panose="05000000000000000000" pitchFamily="2" charset="2"/>
              <a:buChar char="Ø"/>
            </a:pPr>
            <a:r>
              <a:rPr lang="en-US" dirty="0"/>
              <a:t>Master Gardener Programs:</a:t>
            </a:r>
          </a:p>
        </p:txBody>
      </p:sp>
      <p:pic>
        <p:nvPicPr>
          <p:cNvPr id="10" name="Content Placeholder 14" descr="A picture containing person, person&#10;&#10;Description automatically generated">
            <a:extLst>
              <a:ext uri="{FF2B5EF4-FFF2-40B4-BE49-F238E27FC236}">
                <a16:creationId xmlns:a16="http://schemas.microsoft.com/office/drawing/2014/main" id="{BB840821-F003-46CE-A161-7F3A18627DA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24716" y="2172482"/>
            <a:ext cx="2491311" cy="3321749"/>
          </a:xfrm>
          <a:prstGeom prst="rect">
            <a:avLst/>
          </a:prstGeom>
        </p:spPr>
      </p:pic>
      <p:pic>
        <p:nvPicPr>
          <p:cNvPr id="11" name="Content Placeholder 10" descr="A picture containing person, indoor, people, group&#10;&#10;Description automatically generated">
            <a:extLst>
              <a:ext uri="{FF2B5EF4-FFF2-40B4-BE49-F238E27FC236}">
                <a16:creationId xmlns:a16="http://schemas.microsoft.com/office/drawing/2014/main" id="{6BEA8871-89EF-47F4-A72B-9CDE6CD026B7}"/>
              </a:ext>
            </a:extLst>
          </p:cNvPr>
          <p:cNvPicPr>
            <a:picLocks noChangeAspect="1"/>
          </p:cNvPicPr>
          <p:nvPr/>
        </p:nvPicPr>
        <p:blipFill rotWithShape="1">
          <a:blip r:embed="rId6">
            <a:extLst>
              <a:ext uri="{28A0092B-C50C-407E-A947-70E740481C1C}">
                <a14:useLocalDpi xmlns:a14="http://schemas.microsoft.com/office/drawing/2010/main" val="0"/>
              </a:ext>
            </a:extLst>
          </a:blip>
          <a:srcRect l="12896" t="4339" r="8429" b="13429"/>
          <a:stretch/>
        </p:blipFill>
        <p:spPr>
          <a:xfrm>
            <a:off x="8755072" y="1912690"/>
            <a:ext cx="2148998" cy="2994870"/>
          </a:xfrm>
          <a:prstGeom prst="rect">
            <a:avLst/>
          </a:prstGeom>
        </p:spPr>
      </p:pic>
      <p:pic>
        <p:nvPicPr>
          <p:cNvPr id="12" name="Picture 11">
            <a:extLst>
              <a:ext uri="{FF2B5EF4-FFF2-40B4-BE49-F238E27FC236}">
                <a16:creationId xmlns:a16="http://schemas.microsoft.com/office/drawing/2014/main" id="{0D9A3DDF-2F63-4DD6-9F22-AAF8F0C757F8}"/>
              </a:ext>
            </a:extLst>
          </p:cNvPr>
          <p:cNvPicPr>
            <a:picLocks noChangeAspect="1"/>
          </p:cNvPicPr>
          <p:nvPr/>
        </p:nvPicPr>
        <p:blipFill>
          <a:blip r:embed="rId7"/>
          <a:stretch>
            <a:fillRect/>
          </a:stretch>
        </p:blipFill>
        <p:spPr>
          <a:xfrm>
            <a:off x="4437163" y="2860549"/>
            <a:ext cx="3440783" cy="2524552"/>
          </a:xfrm>
          <a:prstGeom prst="rect">
            <a:avLst/>
          </a:prstGeom>
        </p:spPr>
      </p:pic>
      <p:pic>
        <p:nvPicPr>
          <p:cNvPr id="14" name="Picture 13">
            <a:extLst>
              <a:ext uri="{FF2B5EF4-FFF2-40B4-BE49-F238E27FC236}">
                <a16:creationId xmlns:a16="http://schemas.microsoft.com/office/drawing/2014/main" id="{B3F33482-D869-427C-94F2-CC9A4C91C44F}"/>
              </a:ext>
            </a:extLst>
          </p:cNvPr>
          <p:cNvPicPr>
            <a:picLocks noChangeAspect="1"/>
          </p:cNvPicPr>
          <p:nvPr/>
        </p:nvPicPr>
        <p:blipFill>
          <a:blip r:embed="rId8"/>
          <a:stretch>
            <a:fillRect/>
          </a:stretch>
        </p:blipFill>
        <p:spPr>
          <a:xfrm>
            <a:off x="4753794" y="387589"/>
            <a:ext cx="3800404" cy="2215742"/>
          </a:xfrm>
          <a:prstGeom prst="rect">
            <a:avLst/>
          </a:prstGeom>
        </p:spPr>
      </p:pic>
    </p:spTree>
    <p:extLst>
      <p:ext uri="{BB962C8B-B14F-4D97-AF65-F5344CB8AC3E}">
        <p14:creationId xmlns:p14="http://schemas.microsoft.com/office/powerpoint/2010/main" val="3124510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Shape&#10;&#10;Description automatically generated">
            <a:extLst>
              <a:ext uri="{FF2B5EF4-FFF2-40B4-BE49-F238E27FC236}">
                <a16:creationId xmlns:a16="http://schemas.microsoft.com/office/drawing/2014/main" id="{AFC8BA6B-870E-4C24-9FFD-B3D6171EBA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43A29A1-5D60-4597-9492-17B218E14D94}"/>
              </a:ext>
            </a:extLst>
          </p:cNvPr>
          <p:cNvSpPr>
            <a:spLocks noGrp="1"/>
          </p:cNvSpPr>
          <p:nvPr>
            <p:ph type="ctrTitle"/>
          </p:nvPr>
        </p:nvSpPr>
        <p:spPr>
          <a:xfrm>
            <a:off x="541175" y="1087171"/>
            <a:ext cx="4212619" cy="909357"/>
          </a:xfrm>
        </p:spPr>
        <p:txBody>
          <a:bodyPr>
            <a:normAutofit fontScale="90000"/>
          </a:bodyPr>
          <a:lstStyle/>
          <a:p>
            <a:r>
              <a:rPr lang="en-US" sz="3200" b="1" dirty="0"/>
              <a:t>In the Community: Boys and Girls Club of Chester</a:t>
            </a:r>
          </a:p>
        </p:txBody>
      </p:sp>
      <p:pic>
        <p:nvPicPr>
          <p:cNvPr id="8" name="Picture 7" descr="Text&#10;&#10;Description automatically generated with medium confidence">
            <a:extLst>
              <a:ext uri="{FF2B5EF4-FFF2-40B4-BE49-F238E27FC236}">
                <a16:creationId xmlns:a16="http://schemas.microsoft.com/office/drawing/2014/main" id="{87680418-9694-4CC9-B905-BC0FDAC2896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66924" y="5518480"/>
            <a:ext cx="4199024" cy="1251575"/>
          </a:xfrm>
          <a:prstGeom prst="rect">
            <a:avLst/>
          </a:prstGeom>
        </p:spPr>
      </p:pic>
      <p:sp>
        <p:nvSpPr>
          <p:cNvPr id="4" name="TextBox 3">
            <a:extLst>
              <a:ext uri="{FF2B5EF4-FFF2-40B4-BE49-F238E27FC236}">
                <a16:creationId xmlns:a16="http://schemas.microsoft.com/office/drawing/2014/main" id="{3DD68A58-4600-46FC-85FB-E85C966E7645}"/>
              </a:ext>
            </a:extLst>
          </p:cNvPr>
          <p:cNvSpPr txBox="1"/>
          <p:nvPr/>
        </p:nvSpPr>
        <p:spPr>
          <a:xfrm>
            <a:off x="620785" y="494950"/>
            <a:ext cx="3080652" cy="369332"/>
          </a:xfrm>
          <a:prstGeom prst="rect">
            <a:avLst/>
          </a:prstGeom>
          <a:noFill/>
        </p:spPr>
        <p:txBody>
          <a:bodyPr wrap="none" rtlCol="0">
            <a:spAutoFit/>
          </a:bodyPr>
          <a:lstStyle/>
          <a:p>
            <a:pPr marL="285750" indent="-285750">
              <a:buFont typeface="Wingdings" panose="05000000000000000000" pitchFamily="2" charset="2"/>
              <a:buChar char="Ø"/>
            </a:pPr>
            <a:r>
              <a:rPr lang="en-US" dirty="0"/>
              <a:t>Master Gardener Programs:</a:t>
            </a:r>
          </a:p>
        </p:txBody>
      </p:sp>
      <p:pic>
        <p:nvPicPr>
          <p:cNvPr id="13" name="Content Placeholder 7" descr="A group of people working in a garden&#10;&#10;Description automatically generated with medium confidence">
            <a:extLst>
              <a:ext uri="{FF2B5EF4-FFF2-40B4-BE49-F238E27FC236}">
                <a16:creationId xmlns:a16="http://schemas.microsoft.com/office/drawing/2014/main" id="{9B6669B8-F0BB-4FEA-87B3-5DA522151E1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53781" y="292601"/>
            <a:ext cx="4392332" cy="2593212"/>
          </a:xfrm>
          <a:prstGeom prst="rect">
            <a:avLst/>
          </a:prstGeom>
        </p:spPr>
      </p:pic>
      <p:pic>
        <p:nvPicPr>
          <p:cNvPr id="15" name="Content Placeholder 9" descr="A picture containing person, outdoor, grass&#10;&#10;Description automatically generated">
            <a:extLst>
              <a:ext uri="{FF2B5EF4-FFF2-40B4-BE49-F238E27FC236}">
                <a16:creationId xmlns:a16="http://schemas.microsoft.com/office/drawing/2014/main" id="{1865F479-1FB5-49F3-82CE-027D2F000A0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60238" y="2513013"/>
            <a:ext cx="3648244" cy="2733332"/>
          </a:xfrm>
          <a:prstGeom prst="rect">
            <a:avLst/>
          </a:prstGeom>
        </p:spPr>
      </p:pic>
      <p:pic>
        <p:nvPicPr>
          <p:cNvPr id="16" name="Picture 15">
            <a:extLst>
              <a:ext uri="{FF2B5EF4-FFF2-40B4-BE49-F238E27FC236}">
                <a16:creationId xmlns:a16="http://schemas.microsoft.com/office/drawing/2014/main" id="{FDF6464F-B813-4CB4-B63D-DE6AEBE48528}"/>
              </a:ext>
            </a:extLst>
          </p:cNvPr>
          <p:cNvPicPr>
            <a:picLocks noChangeAspect="1"/>
          </p:cNvPicPr>
          <p:nvPr/>
        </p:nvPicPr>
        <p:blipFill>
          <a:blip r:embed="rId7"/>
          <a:stretch>
            <a:fillRect/>
          </a:stretch>
        </p:blipFill>
        <p:spPr>
          <a:xfrm>
            <a:off x="6251274" y="2993596"/>
            <a:ext cx="3368156" cy="2524884"/>
          </a:xfrm>
          <a:prstGeom prst="rect">
            <a:avLst/>
          </a:prstGeom>
        </p:spPr>
      </p:pic>
    </p:spTree>
    <p:extLst>
      <p:ext uri="{BB962C8B-B14F-4D97-AF65-F5344CB8AC3E}">
        <p14:creationId xmlns:p14="http://schemas.microsoft.com/office/powerpoint/2010/main" val="31856351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Shape&#10;&#10;Description automatically generated">
            <a:extLst>
              <a:ext uri="{FF2B5EF4-FFF2-40B4-BE49-F238E27FC236}">
                <a16:creationId xmlns:a16="http://schemas.microsoft.com/office/drawing/2014/main" id="{AFC8BA6B-870E-4C24-9FFD-B3D6171EBA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43A29A1-5D60-4597-9492-17B218E14D94}"/>
              </a:ext>
            </a:extLst>
          </p:cNvPr>
          <p:cNvSpPr>
            <a:spLocks noGrp="1"/>
          </p:cNvSpPr>
          <p:nvPr>
            <p:ph type="ctrTitle"/>
          </p:nvPr>
        </p:nvSpPr>
        <p:spPr>
          <a:xfrm>
            <a:off x="341389" y="827112"/>
            <a:ext cx="4212619" cy="909357"/>
          </a:xfrm>
        </p:spPr>
        <p:txBody>
          <a:bodyPr>
            <a:normAutofit fontScale="90000"/>
          </a:bodyPr>
          <a:lstStyle/>
          <a:p>
            <a:r>
              <a:rPr lang="en-US" sz="3200" b="1" dirty="0"/>
              <a:t>Seed to Supper and </a:t>
            </a:r>
            <a:br>
              <a:rPr lang="en-US" sz="3200" b="1" dirty="0"/>
            </a:br>
            <a:r>
              <a:rPr lang="en-US" sz="3200" b="1" dirty="0"/>
              <a:t>Seed Starting</a:t>
            </a:r>
          </a:p>
        </p:txBody>
      </p:sp>
      <p:pic>
        <p:nvPicPr>
          <p:cNvPr id="8" name="Picture 7" descr="Text&#10;&#10;Description automatically generated with medium confidence">
            <a:extLst>
              <a:ext uri="{FF2B5EF4-FFF2-40B4-BE49-F238E27FC236}">
                <a16:creationId xmlns:a16="http://schemas.microsoft.com/office/drawing/2014/main" id="{87680418-9694-4CC9-B905-BC0FDAC2896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66924" y="5518480"/>
            <a:ext cx="4199024" cy="1251575"/>
          </a:xfrm>
          <a:prstGeom prst="rect">
            <a:avLst/>
          </a:prstGeom>
        </p:spPr>
      </p:pic>
      <p:sp>
        <p:nvSpPr>
          <p:cNvPr id="4" name="TextBox 3">
            <a:extLst>
              <a:ext uri="{FF2B5EF4-FFF2-40B4-BE49-F238E27FC236}">
                <a16:creationId xmlns:a16="http://schemas.microsoft.com/office/drawing/2014/main" id="{3DD68A58-4600-46FC-85FB-E85C966E7645}"/>
              </a:ext>
            </a:extLst>
          </p:cNvPr>
          <p:cNvSpPr txBox="1"/>
          <p:nvPr/>
        </p:nvSpPr>
        <p:spPr>
          <a:xfrm>
            <a:off x="541175" y="336139"/>
            <a:ext cx="3080652" cy="369332"/>
          </a:xfrm>
          <a:prstGeom prst="rect">
            <a:avLst/>
          </a:prstGeom>
          <a:noFill/>
        </p:spPr>
        <p:txBody>
          <a:bodyPr wrap="none" rtlCol="0">
            <a:spAutoFit/>
          </a:bodyPr>
          <a:lstStyle/>
          <a:p>
            <a:pPr marL="285750" indent="-285750">
              <a:buFont typeface="Wingdings" panose="05000000000000000000" pitchFamily="2" charset="2"/>
              <a:buChar char="Ø"/>
            </a:pPr>
            <a:r>
              <a:rPr lang="en-US" dirty="0"/>
              <a:t>Master Gardener Programs:</a:t>
            </a:r>
          </a:p>
        </p:txBody>
      </p:sp>
      <p:pic>
        <p:nvPicPr>
          <p:cNvPr id="10" name="Content Placeholder 7" descr="A picture containing diagram&#10;&#10;Description automatically generated">
            <a:extLst>
              <a:ext uri="{FF2B5EF4-FFF2-40B4-BE49-F238E27FC236}">
                <a16:creationId xmlns:a16="http://schemas.microsoft.com/office/drawing/2014/main" id="{550B4753-2913-4647-B67C-DC845BFD6A39}"/>
              </a:ext>
            </a:extLst>
          </p:cNvPr>
          <p:cNvPicPr>
            <a:picLocks noChangeAspect="1"/>
          </p:cNvPicPr>
          <p:nvPr/>
        </p:nvPicPr>
        <p:blipFill rotWithShape="1">
          <a:blip r:embed="rId5">
            <a:extLst>
              <a:ext uri="{28A0092B-C50C-407E-A947-70E740481C1C}">
                <a14:useLocalDpi xmlns:a14="http://schemas.microsoft.com/office/drawing/2010/main" val="0"/>
              </a:ext>
            </a:extLst>
          </a:blip>
          <a:srcRect r="26243"/>
          <a:stretch/>
        </p:blipFill>
        <p:spPr>
          <a:xfrm rot="5400000">
            <a:off x="572955" y="1786630"/>
            <a:ext cx="3229325" cy="3284739"/>
          </a:xfrm>
          <a:prstGeom prst="rect">
            <a:avLst/>
          </a:prstGeom>
        </p:spPr>
      </p:pic>
      <p:pic>
        <p:nvPicPr>
          <p:cNvPr id="11" name="Content Placeholder 8" descr="A picture containing outdoor&#10;&#10;Description automatically generated">
            <a:extLst>
              <a:ext uri="{FF2B5EF4-FFF2-40B4-BE49-F238E27FC236}">
                <a16:creationId xmlns:a16="http://schemas.microsoft.com/office/drawing/2014/main" id="{CCD00600-57BA-45B5-9FC7-AC3CD39B15A3}"/>
              </a:ext>
            </a:extLst>
          </p:cNvPr>
          <p:cNvPicPr>
            <a:picLocks noChangeAspect="1"/>
          </p:cNvPicPr>
          <p:nvPr/>
        </p:nvPicPr>
        <p:blipFill rotWithShape="1">
          <a:blip r:embed="rId6">
            <a:extLst>
              <a:ext uri="{28A0092B-C50C-407E-A947-70E740481C1C}">
                <a14:useLocalDpi xmlns:a14="http://schemas.microsoft.com/office/drawing/2010/main" val="0"/>
              </a:ext>
            </a:extLst>
          </a:blip>
          <a:srcRect l="8449" t="9994" r="7068" b="8448"/>
          <a:stretch/>
        </p:blipFill>
        <p:spPr>
          <a:xfrm rot="5400000">
            <a:off x="8418219" y="577780"/>
            <a:ext cx="2486984" cy="1800648"/>
          </a:xfrm>
          <a:prstGeom prst="rect">
            <a:avLst/>
          </a:prstGeom>
        </p:spPr>
      </p:pic>
      <p:pic>
        <p:nvPicPr>
          <p:cNvPr id="5" name="Picture 4" descr="A picture containing plant, garden, green, vegetable&#10;&#10;Description automatically generated">
            <a:extLst>
              <a:ext uri="{FF2B5EF4-FFF2-40B4-BE49-F238E27FC236}">
                <a16:creationId xmlns:a16="http://schemas.microsoft.com/office/drawing/2014/main" id="{A201536A-F3DB-4101-9B2E-772BB4425CD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257676" y="2859377"/>
            <a:ext cx="2021298" cy="2695064"/>
          </a:xfrm>
          <a:prstGeom prst="rect">
            <a:avLst/>
          </a:prstGeom>
        </p:spPr>
      </p:pic>
      <p:pic>
        <p:nvPicPr>
          <p:cNvPr id="7" name="Picture 6" descr="A picture containing text, vegetable, cucumber, several&#10;&#10;Description automatically generated">
            <a:extLst>
              <a:ext uri="{FF2B5EF4-FFF2-40B4-BE49-F238E27FC236}">
                <a16:creationId xmlns:a16="http://schemas.microsoft.com/office/drawing/2014/main" id="{962D9E98-CE4E-48A2-878A-613E1CCDA22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39944" y="1858110"/>
            <a:ext cx="4561313" cy="3035465"/>
          </a:xfrm>
          <a:prstGeom prst="rect">
            <a:avLst/>
          </a:prstGeom>
        </p:spPr>
      </p:pic>
    </p:spTree>
    <p:extLst>
      <p:ext uri="{BB962C8B-B14F-4D97-AF65-F5344CB8AC3E}">
        <p14:creationId xmlns:p14="http://schemas.microsoft.com/office/powerpoint/2010/main" val="21687611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Shape&#10;&#10;Description automatically generated">
            <a:extLst>
              <a:ext uri="{FF2B5EF4-FFF2-40B4-BE49-F238E27FC236}">
                <a16:creationId xmlns:a16="http://schemas.microsoft.com/office/drawing/2014/main" id="{AFC8BA6B-870E-4C24-9FFD-B3D6171EBA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43A29A1-5D60-4597-9492-17B218E14D94}"/>
              </a:ext>
            </a:extLst>
          </p:cNvPr>
          <p:cNvSpPr>
            <a:spLocks noGrp="1"/>
          </p:cNvSpPr>
          <p:nvPr>
            <p:ph type="ctrTitle"/>
          </p:nvPr>
        </p:nvSpPr>
        <p:spPr>
          <a:xfrm>
            <a:off x="341389" y="827112"/>
            <a:ext cx="4212619" cy="909357"/>
          </a:xfrm>
        </p:spPr>
        <p:txBody>
          <a:bodyPr>
            <a:normAutofit/>
          </a:bodyPr>
          <a:lstStyle/>
          <a:p>
            <a:r>
              <a:rPr lang="en-US" sz="3200" b="1" dirty="0"/>
              <a:t>Teaching Gardens</a:t>
            </a:r>
          </a:p>
        </p:txBody>
      </p:sp>
      <p:pic>
        <p:nvPicPr>
          <p:cNvPr id="8" name="Picture 7" descr="Text&#10;&#10;Description automatically generated with medium confidence">
            <a:extLst>
              <a:ext uri="{FF2B5EF4-FFF2-40B4-BE49-F238E27FC236}">
                <a16:creationId xmlns:a16="http://schemas.microsoft.com/office/drawing/2014/main" id="{87680418-9694-4CC9-B905-BC0FDAC2896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66924" y="5518480"/>
            <a:ext cx="4199024" cy="1251575"/>
          </a:xfrm>
          <a:prstGeom prst="rect">
            <a:avLst/>
          </a:prstGeom>
        </p:spPr>
      </p:pic>
      <p:sp>
        <p:nvSpPr>
          <p:cNvPr id="4" name="TextBox 3">
            <a:extLst>
              <a:ext uri="{FF2B5EF4-FFF2-40B4-BE49-F238E27FC236}">
                <a16:creationId xmlns:a16="http://schemas.microsoft.com/office/drawing/2014/main" id="{3DD68A58-4600-46FC-85FB-E85C966E7645}"/>
              </a:ext>
            </a:extLst>
          </p:cNvPr>
          <p:cNvSpPr txBox="1"/>
          <p:nvPr/>
        </p:nvSpPr>
        <p:spPr>
          <a:xfrm>
            <a:off x="541175" y="336139"/>
            <a:ext cx="3080652" cy="369332"/>
          </a:xfrm>
          <a:prstGeom prst="rect">
            <a:avLst/>
          </a:prstGeom>
          <a:noFill/>
        </p:spPr>
        <p:txBody>
          <a:bodyPr wrap="none" rtlCol="0">
            <a:spAutoFit/>
          </a:bodyPr>
          <a:lstStyle/>
          <a:p>
            <a:pPr marL="285750" indent="-285750">
              <a:buFont typeface="Wingdings" panose="05000000000000000000" pitchFamily="2" charset="2"/>
              <a:buChar char="Ø"/>
            </a:pPr>
            <a:r>
              <a:rPr lang="en-US" dirty="0"/>
              <a:t>Master Gardener Programs:</a:t>
            </a:r>
          </a:p>
        </p:txBody>
      </p:sp>
      <p:pic>
        <p:nvPicPr>
          <p:cNvPr id="6" name="Picture 5" descr="A picture containing tree, house, plant&#10;&#10;Description automatically generated">
            <a:extLst>
              <a:ext uri="{FF2B5EF4-FFF2-40B4-BE49-F238E27FC236}">
                <a16:creationId xmlns:a16="http://schemas.microsoft.com/office/drawing/2014/main" id="{BFE93F06-FEED-459C-B707-C5B1A889EAA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17707" y="849081"/>
            <a:ext cx="2571750" cy="3429000"/>
          </a:xfrm>
          <a:prstGeom prst="rect">
            <a:avLst/>
          </a:prstGeom>
        </p:spPr>
      </p:pic>
      <p:pic>
        <p:nvPicPr>
          <p:cNvPr id="13" name="Picture 12" descr="A picture containing tree, outdoor, grass, ground&#10;&#10;Description automatically generated">
            <a:extLst>
              <a:ext uri="{FF2B5EF4-FFF2-40B4-BE49-F238E27FC236}">
                <a16:creationId xmlns:a16="http://schemas.microsoft.com/office/drawing/2014/main" id="{FE4ECA1D-9E59-4D92-AAC0-B303383C86A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3393" y="2253188"/>
            <a:ext cx="3431265" cy="2768168"/>
          </a:xfrm>
          <a:prstGeom prst="rect">
            <a:avLst/>
          </a:prstGeom>
        </p:spPr>
      </p:pic>
      <p:pic>
        <p:nvPicPr>
          <p:cNvPr id="15" name="Picture 14" descr="A sign in a garden&#10;&#10;Description automatically generated with low confidence">
            <a:extLst>
              <a:ext uri="{FF2B5EF4-FFF2-40B4-BE49-F238E27FC236}">
                <a16:creationId xmlns:a16="http://schemas.microsoft.com/office/drawing/2014/main" id="{6C92AA42-E672-40B5-9489-8BBDF9CED12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88874" y="1606491"/>
            <a:ext cx="3177901" cy="3645017"/>
          </a:xfrm>
          <a:prstGeom prst="rect">
            <a:avLst/>
          </a:prstGeom>
        </p:spPr>
      </p:pic>
    </p:spTree>
    <p:extLst>
      <p:ext uri="{BB962C8B-B14F-4D97-AF65-F5344CB8AC3E}">
        <p14:creationId xmlns:p14="http://schemas.microsoft.com/office/powerpoint/2010/main" val="42412256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Shape&#10;&#10;Description automatically generated">
            <a:extLst>
              <a:ext uri="{FF2B5EF4-FFF2-40B4-BE49-F238E27FC236}">
                <a16:creationId xmlns:a16="http://schemas.microsoft.com/office/drawing/2014/main" id="{AFC8BA6B-870E-4C24-9FFD-B3D6171EBA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43A29A1-5D60-4597-9492-17B218E14D94}"/>
              </a:ext>
            </a:extLst>
          </p:cNvPr>
          <p:cNvSpPr>
            <a:spLocks noGrp="1"/>
          </p:cNvSpPr>
          <p:nvPr>
            <p:ph type="ctrTitle"/>
          </p:nvPr>
        </p:nvSpPr>
        <p:spPr>
          <a:xfrm>
            <a:off x="1088010" y="760605"/>
            <a:ext cx="2989040" cy="562010"/>
          </a:xfrm>
        </p:spPr>
        <p:txBody>
          <a:bodyPr>
            <a:normAutofit/>
          </a:bodyPr>
          <a:lstStyle/>
          <a:p>
            <a:r>
              <a:rPr lang="en-US" sz="3200" b="1" dirty="0"/>
              <a:t>Education</a:t>
            </a:r>
          </a:p>
        </p:txBody>
      </p:sp>
      <p:sp>
        <p:nvSpPr>
          <p:cNvPr id="4" name="TextBox 3">
            <a:extLst>
              <a:ext uri="{FF2B5EF4-FFF2-40B4-BE49-F238E27FC236}">
                <a16:creationId xmlns:a16="http://schemas.microsoft.com/office/drawing/2014/main" id="{3DD68A58-4600-46FC-85FB-E85C966E7645}"/>
              </a:ext>
            </a:extLst>
          </p:cNvPr>
          <p:cNvSpPr txBox="1"/>
          <p:nvPr/>
        </p:nvSpPr>
        <p:spPr>
          <a:xfrm>
            <a:off x="541175" y="336139"/>
            <a:ext cx="3080652" cy="369332"/>
          </a:xfrm>
          <a:prstGeom prst="rect">
            <a:avLst/>
          </a:prstGeom>
          <a:noFill/>
        </p:spPr>
        <p:txBody>
          <a:bodyPr wrap="none" rtlCol="0">
            <a:spAutoFit/>
          </a:bodyPr>
          <a:lstStyle/>
          <a:p>
            <a:pPr marL="285750" indent="-285750">
              <a:buFont typeface="Wingdings" panose="05000000000000000000" pitchFamily="2" charset="2"/>
              <a:buChar char="Ø"/>
            </a:pPr>
            <a:r>
              <a:rPr lang="en-US" dirty="0"/>
              <a:t>Master Gardener Programs:</a:t>
            </a:r>
          </a:p>
        </p:txBody>
      </p:sp>
      <p:sp>
        <p:nvSpPr>
          <p:cNvPr id="3" name="TextBox 2">
            <a:extLst>
              <a:ext uri="{FF2B5EF4-FFF2-40B4-BE49-F238E27FC236}">
                <a16:creationId xmlns:a16="http://schemas.microsoft.com/office/drawing/2014/main" id="{BE7FBE66-FB17-4BF9-B78C-DB73C735346A}"/>
              </a:ext>
            </a:extLst>
          </p:cNvPr>
          <p:cNvSpPr txBox="1"/>
          <p:nvPr/>
        </p:nvSpPr>
        <p:spPr>
          <a:xfrm>
            <a:off x="2026040" y="1466076"/>
            <a:ext cx="6005427" cy="646331"/>
          </a:xfrm>
          <a:prstGeom prst="rect">
            <a:avLst/>
          </a:prstGeom>
          <a:noFill/>
        </p:spPr>
        <p:txBody>
          <a:bodyPr wrap="none" rtlCol="0">
            <a:spAutoFit/>
          </a:bodyPr>
          <a:lstStyle/>
          <a:p>
            <a:r>
              <a:rPr lang="en-US" sz="3600" i="1" dirty="0"/>
              <a:t>Why a Pollinator Friendly Yard?</a:t>
            </a:r>
          </a:p>
        </p:txBody>
      </p:sp>
      <p:sp>
        <p:nvSpPr>
          <p:cNvPr id="5" name="TextBox 4">
            <a:extLst>
              <a:ext uri="{FF2B5EF4-FFF2-40B4-BE49-F238E27FC236}">
                <a16:creationId xmlns:a16="http://schemas.microsoft.com/office/drawing/2014/main" id="{0F117AAC-98C3-4857-9A59-7FFDF57F7102}"/>
              </a:ext>
            </a:extLst>
          </p:cNvPr>
          <p:cNvSpPr txBox="1"/>
          <p:nvPr/>
        </p:nvSpPr>
        <p:spPr>
          <a:xfrm>
            <a:off x="1409350" y="2071202"/>
            <a:ext cx="7044429" cy="2230739"/>
          </a:xfrm>
          <a:prstGeom prst="rect">
            <a:avLst/>
          </a:prstGeom>
          <a:noFill/>
        </p:spPr>
        <p:txBody>
          <a:bodyPr wrap="square" rtlCol="0">
            <a:spAutoFit/>
          </a:bodyPr>
          <a:lstStyle/>
          <a:p>
            <a:pPr marL="285750" indent="-285750">
              <a:lnSpc>
                <a:spcPct val="200000"/>
              </a:lnSpc>
              <a:buFont typeface="Arial" panose="020B0604020202020204" pitchFamily="34" charset="0"/>
              <a:buChar char="•"/>
            </a:pPr>
            <a:r>
              <a:rPr lang="en-US" b="1" dirty="0"/>
              <a:t>1 of every 3 bites of food comes to us from pollinators</a:t>
            </a:r>
          </a:p>
          <a:p>
            <a:pPr marL="285750" indent="-285750">
              <a:lnSpc>
                <a:spcPct val="200000"/>
              </a:lnSpc>
              <a:buFont typeface="Arial" panose="020B0604020202020204" pitchFamily="34" charset="0"/>
              <a:buChar char="•"/>
            </a:pPr>
            <a:r>
              <a:rPr lang="en-US" b="1" dirty="0"/>
              <a:t>Birds and wildlife depend on the seeds and fruits of pollinated plants</a:t>
            </a:r>
          </a:p>
          <a:p>
            <a:pPr marL="285750" indent="-285750">
              <a:lnSpc>
                <a:spcPct val="200000"/>
              </a:lnSpc>
              <a:buFont typeface="Arial" panose="020B0604020202020204" pitchFamily="34" charset="0"/>
              <a:buChar char="•"/>
            </a:pPr>
            <a:r>
              <a:rPr lang="en-US" b="1" dirty="0"/>
              <a:t>Birds depend on caterpillars to feed their young</a:t>
            </a:r>
          </a:p>
          <a:p>
            <a:pPr marL="285750" indent="-285750">
              <a:lnSpc>
                <a:spcPct val="200000"/>
              </a:lnSpc>
              <a:buFont typeface="Arial" panose="020B0604020202020204" pitchFamily="34" charset="0"/>
              <a:buChar char="•"/>
            </a:pPr>
            <a:r>
              <a:rPr lang="en-US" b="1" dirty="0"/>
              <a:t>Predatory insects help manage </a:t>
            </a:r>
            <a:r>
              <a:rPr lang="en-US" b="1"/>
              <a:t>pest populations</a:t>
            </a:r>
            <a:endParaRPr lang="en-US" b="1" dirty="0"/>
          </a:p>
        </p:txBody>
      </p:sp>
      <p:pic>
        <p:nvPicPr>
          <p:cNvPr id="11" name="Picture 4" descr="http://farm1.static.flickr.com/25/59405056_eb575da430.jpg">
            <a:extLst>
              <a:ext uri="{FF2B5EF4-FFF2-40B4-BE49-F238E27FC236}">
                <a16:creationId xmlns:a16="http://schemas.microsoft.com/office/drawing/2014/main" id="{58B8F327-9BC9-45FC-BB4D-6512C28F2032}"/>
              </a:ext>
            </a:extLst>
          </p:cNvPr>
          <p:cNvPicPr>
            <a:picLocks noChangeAspect="1" noChangeArrowheads="1"/>
          </p:cNvPicPr>
          <p:nvPr/>
        </p:nvPicPr>
        <p:blipFill>
          <a:blip r:embed="rId4" cstate="screen"/>
          <a:srcRect/>
          <a:stretch>
            <a:fillRect/>
          </a:stretch>
        </p:blipFill>
        <p:spPr bwMode="auto">
          <a:xfrm>
            <a:off x="8565299" y="336139"/>
            <a:ext cx="1957653" cy="2867209"/>
          </a:xfrm>
          <a:prstGeom prst="rect">
            <a:avLst/>
          </a:prstGeom>
          <a:ln>
            <a:noFill/>
          </a:ln>
          <a:effectLst>
            <a:outerShdw blurRad="292100" dist="139700" dir="2700000" algn="tl" rotWithShape="0">
              <a:srgbClr val="333333">
                <a:alpha val="65000"/>
              </a:srgbClr>
            </a:outerShdw>
          </a:effectLst>
        </p:spPr>
      </p:pic>
      <p:pic>
        <p:nvPicPr>
          <p:cNvPr id="12" name="Picture 3" descr="Carolina-Chickadee-at-nest">
            <a:extLst>
              <a:ext uri="{FF2B5EF4-FFF2-40B4-BE49-F238E27FC236}">
                <a16:creationId xmlns:a16="http://schemas.microsoft.com/office/drawing/2014/main" id="{6D91F5B2-4C7D-4F74-AFE4-1DFB1FCC8D02}"/>
              </a:ext>
            </a:extLst>
          </p:cNvPr>
          <p:cNvPicPr>
            <a:picLocks noChangeAspect="1" noChangeArrowheads="1"/>
          </p:cNvPicPr>
          <p:nvPr/>
        </p:nvPicPr>
        <p:blipFill>
          <a:blip r:embed="rId5"/>
          <a:srcRect/>
          <a:stretch>
            <a:fillRect/>
          </a:stretch>
        </p:blipFill>
        <p:spPr bwMode="auto">
          <a:xfrm>
            <a:off x="6815849" y="3346809"/>
            <a:ext cx="2314352" cy="2975596"/>
          </a:xfrm>
          <a:prstGeom prst="rect">
            <a:avLst/>
          </a:prstGeom>
          <a:noFill/>
          <a:ln w="9525">
            <a:noFill/>
            <a:miter lim="800000"/>
            <a:headEnd/>
            <a:tailEnd/>
          </a:ln>
          <a:effectLst>
            <a:outerShdw dist="25399" dir="16200000" algn="ctr" rotWithShape="0">
              <a:srgbClr val="FFFFFF">
                <a:alpha val="75000"/>
              </a:srgbClr>
            </a:outerShdw>
          </a:effectLst>
        </p:spPr>
      </p:pic>
      <p:pic>
        <p:nvPicPr>
          <p:cNvPr id="7" name="Picture 6" descr="A picture containing ground, cement, concrete, stone&#10;&#10;Description automatically generated">
            <a:extLst>
              <a:ext uri="{FF2B5EF4-FFF2-40B4-BE49-F238E27FC236}">
                <a16:creationId xmlns:a16="http://schemas.microsoft.com/office/drawing/2014/main" id="{C7CA5584-E83D-4523-BDC2-D925E394350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48847" y="3275860"/>
            <a:ext cx="2624507" cy="2624507"/>
          </a:xfrm>
          <a:prstGeom prst="rect">
            <a:avLst/>
          </a:prstGeom>
        </p:spPr>
      </p:pic>
      <p:sp>
        <p:nvSpPr>
          <p:cNvPr id="10" name="TextBox 9">
            <a:extLst>
              <a:ext uri="{FF2B5EF4-FFF2-40B4-BE49-F238E27FC236}">
                <a16:creationId xmlns:a16="http://schemas.microsoft.com/office/drawing/2014/main" id="{B396069D-563B-47C9-8308-C33CB7E7967F}"/>
              </a:ext>
            </a:extLst>
          </p:cNvPr>
          <p:cNvSpPr txBox="1"/>
          <p:nvPr/>
        </p:nvSpPr>
        <p:spPr>
          <a:xfrm>
            <a:off x="9544125" y="5849768"/>
            <a:ext cx="1922321" cy="246221"/>
          </a:xfrm>
          <a:prstGeom prst="rect">
            <a:avLst/>
          </a:prstGeom>
          <a:noFill/>
        </p:spPr>
        <p:txBody>
          <a:bodyPr wrap="none" rtlCol="0">
            <a:spAutoFit/>
          </a:bodyPr>
          <a:lstStyle/>
          <a:p>
            <a:r>
              <a:rPr lang="en-US" sz="1000" i="1" dirty="0"/>
              <a:t>Image courtesy Heather O’Malley</a:t>
            </a:r>
          </a:p>
        </p:txBody>
      </p:sp>
    </p:spTree>
    <p:extLst>
      <p:ext uri="{BB962C8B-B14F-4D97-AF65-F5344CB8AC3E}">
        <p14:creationId xmlns:p14="http://schemas.microsoft.com/office/powerpoint/2010/main" val="20141185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Shape&#10;&#10;Description automatically generated">
            <a:extLst>
              <a:ext uri="{FF2B5EF4-FFF2-40B4-BE49-F238E27FC236}">
                <a16:creationId xmlns:a16="http://schemas.microsoft.com/office/drawing/2014/main" id="{AFC8BA6B-870E-4C24-9FFD-B3D6171EBA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3DD68A58-4600-46FC-85FB-E85C966E7645}"/>
              </a:ext>
            </a:extLst>
          </p:cNvPr>
          <p:cNvSpPr txBox="1"/>
          <p:nvPr/>
        </p:nvSpPr>
        <p:spPr>
          <a:xfrm>
            <a:off x="507619" y="179040"/>
            <a:ext cx="3995261" cy="523220"/>
          </a:xfrm>
          <a:prstGeom prst="rect">
            <a:avLst/>
          </a:prstGeom>
          <a:noFill/>
        </p:spPr>
        <p:txBody>
          <a:bodyPr wrap="none" rtlCol="0">
            <a:spAutoFit/>
          </a:bodyPr>
          <a:lstStyle/>
          <a:p>
            <a:r>
              <a:rPr lang="en-US" sz="2800" b="1" i="1" dirty="0"/>
              <a:t>Pollinators are in trouble!</a:t>
            </a:r>
          </a:p>
        </p:txBody>
      </p:sp>
      <p:sp>
        <p:nvSpPr>
          <p:cNvPr id="5" name="TextBox 4">
            <a:extLst>
              <a:ext uri="{FF2B5EF4-FFF2-40B4-BE49-F238E27FC236}">
                <a16:creationId xmlns:a16="http://schemas.microsoft.com/office/drawing/2014/main" id="{0F117AAC-98C3-4857-9A59-7FFDF57F7102}"/>
              </a:ext>
            </a:extLst>
          </p:cNvPr>
          <p:cNvSpPr txBox="1"/>
          <p:nvPr/>
        </p:nvSpPr>
        <p:spPr>
          <a:xfrm>
            <a:off x="855676" y="1134473"/>
            <a:ext cx="5844998" cy="2784737"/>
          </a:xfrm>
          <a:prstGeom prst="rect">
            <a:avLst/>
          </a:prstGeom>
          <a:noFill/>
        </p:spPr>
        <p:txBody>
          <a:bodyPr wrap="none" rtlCol="0">
            <a:spAutoFit/>
          </a:bodyPr>
          <a:lstStyle/>
          <a:p>
            <a:pPr marL="285750" indent="-285750">
              <a:lnSpc>
                <a:spcPct val="200000"/>
              </a:lnSpc>
              <a:buFont typeface="Arial" panose="020B0604020202020204" pitchFamily="34" charset="0"/>
              <a:buChar char="•"/>
            </a:pPr>
            <a:r>
              <a:rPr lang="en-US" b="1" dirty="0"/>
              <a:t>Habitat Loss and Fragmentation</a:t>
            </a:r>
          </a:p>
          <a:p>
            <a:pPr marL="285750" indent="-285750">
              <a:lnSpc>
                <a:spcPct val="200000"/>
              </a:lnSpc>
              <a:buFont typeface="Arial" panose="020B0604020202020204" pitchFamily="34" charset="0"/>
              <a:buChar char="•"/>
            </a:pPr>
            <a:r>
              <a:rPr lang="en-US" b="1" dirty="0"/>
              <a:t>Lack of plant diversity and nesting habitat in our yards</a:t>
            </a:r>
          </a:p>
          <a:p>
            <a:pPr marL="285750" indent="-285750">
              <a:lnSpc>
                <a:spcPct val="200000"/>
              </a:lnSpc>
              <a:buFont typeface="Arial" panose="020B0604020202020204" pitchFamily="34" charset="0"/>
              <a:buChar char="•"/>
            </a:pPr>
            <a:r>
              <a:rPr lang="en-US" b="1" dirty="0"/>
              <a:t>Natural pollinator habitat invaded by introduced species</a:t>
            </a:r>
          </a:p>
          <a:p>
            <a:pPr marL="285750" indent="-285750">
              <a:lnSpc>
                <a:spcPct val="200000"/>
              </a:lnSpc>
              <a:buFont typeface="Arial" panose="020B0604020202020204" pitchFamily="34" charset="0"/>
              <a:buChar char="•"/>
            </a:pPr>
            <a:r>
              <a:rPr lang="en-US" b="1" dirty="0"/>
              <a:t>Pathogens and diseases</a:t>
            </a:r>
          </a:p>
          <a:p>
            <a:pPr marL="285750" indent="-285750">
              <a:lnSpc>
                <a:spcPct val="200000"/>
              </a:lnSpc>
              <a:buFont typeface="Arial" panose="020B0604020202020204" pitchFamily="34" charset="0"/>
              <a:buChar char="•"/>
            </a:pPr>
            <a:r>
              <a:rPr lang="en-US" b="1" dirty="0"/>
              <a:t>Pesticide use</a:t>
            </a:r>
          </a:p>
        </p:txBody>
      </p:sp>
      <p:pic>
        <p:nvPicPr>
          <p:cNvPr id="10" name="Picture 3" descr="Yard.png">
            <a:extLst>
              <a:ext uri="{FF2B5EF4-FFF2-40B4-BE49-F238E27FC236}">
                <a16:creationId xmlns:a16="http://schemas.microsoft.com/office/drawing/2014/main" id="{B6E492DA-75FB-4CEF-8BB4-B290D174CD6E}"/>
              </a:ext>
            </a:extLst>
          </p:cNvPr>
          <p:cNvPicPr>
            <a:picLocks noChangeAspect="1"/>
          </p:cNvPicPr>
          <p:nvPr/>
        </p:nvPicPr>
        <p:blipFill>
          <a:blip r:embed="rId4" cstate="screen"/>
          <a:srcRect/>
          <a:stretch>
            <a:fillRect/>
          </a:stretch>
        </p:blipFill>
        <p:spPr bwMode="auto">
          <a:xfrm>
            <a:off x="7155808" y="569061"/>
            <a:ext cx="3672281" cy="258609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3" name="Picture 1" descr="I:\My Documents\My Pictures\Pictures\Invasive plants\Berberis\in Fee Hollow\barberry in Fee Hollow.jpg">
            <a:extLst>
              <a:ext uri="{FF2B5EF4-FFF2-40B4-BE49-F238E27FC236}">
                <a16:creationId xmlns:a16="http://schemas.microsoft.com/office/drawing/2014/main" id="{79A58CC2-AF2F-4C6B-BA97-DF4C94874D0D}"/>
              </a:ext>
            </a:extLst>
          </p:cNvPr>
          <p:cNvPicPr>
            <a:picLocks noChangeAspect="1" noChangeArrowheads="1"/>
          </p:cNvPicPr>
          <p:nvPr/>
        </p:nvPicPr>
        <p:blipFill>
          <a:blip r:embed="rId5" cstate="screen"/>
          <a:srcRect/>
          <a:stretch>
            <a:fillRect/>
          </a:stretch>
        </p:blipFill>
        <p:spPr bwMode="auto">
          <a:xfrm>
            <a:off x="3778175" y="3429000"/>
            <a:ext cx="4039265" cy="2286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descr="A green and black beetle&#10;&#10;Description automatically generated with low confidence">
            <a:extLst>
              <a:ext uri="{FF2B5EF4-FFF2-40B4-BE49-F238E27FC236}">
                <a16:creationId xmlns:a16="http://schemas.microsoft.com/office/drawing/2014/main" id="{6D3405CC-199A-44E8-AA7E-DB1143A24EC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45278" y="3777781"/>
            <a:ext cx="3518884" cy="1588438"/>
          </a:xfrm>
          <a:prstGeom prst="rect">
            <a:avLst/>
          </a:prstGeom>
        </p:spPr>
      </p:pic>
      <p:sp>
        <p:nvSpPr>
          <p:cNvPr id="8" name="TextBox 7">
            <a:extLst>
              <a:ext uri="{FF2B5EF4-FFF2-40B4-BE49-F238E27FC236}">
                <a16:creationId xmlns:a16="http://schemas.microsoft.com/office/drawing/2014/main" id="{3C6E33F4-0D03-4D2F-B66E-BE7239F711FD}"/>
              </a:ext>
            </a:extLst>
          </p:cNvPr>
          <p:cNvSpPr txBox="1"/>
          <p:nvPr/>
        </p:nvSpPr>
        <p:spPr>
          <a:xfrm>
            <a:off x="7372952" y="6429676"/>
            <a:ext cx="2186817" cy="246221"/>
          </a:xfrm>
          <a:prstGeom prst="rect">
            <a:avLst/>
          </a:prstGeom>
          <a:noFill/>
        </p:spPr>
        <p:txBody>
          <a:bodyPr wrap="none" rtlCol="0">
            <a:spAutoFit/>
          </a:bodyPr>
          <a:lstStyle/>
          <a:p>
            <a:r>
              <a:rPr lang="en-US" sz="1000" i="1" dirty="0"/>
              <a:t>*Photos courtesy Penn State Extension</a:t>
            </a:r>
          </a:p>
        </p:txBody>
      </p:sp>
    </p:spTree>
    <p:extLst>
      <p:ext uri="{BB962C8B-B14F-4D97-AF65-F5344CB8AC3E}">
        <p14:creationId xmlns:p14="http://schemas.microsoft.com/office/powerpoint/2010/main" val="158617371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4EFE13B3-AC81-4E83-918E-67038467CF10}" vid="{6DC9D36B-97A8-4042-958F-AFD9ED866946}"/>
    </a:ext>
  </a:extLst>
</a:theme>
</file>

<file path=ppt/theme/theme2.xml><?xml version="1.0" encoding="utf-8"?>
<a:theme xmlns:a="http://schemas.openxmlformats.org/drawingml/2006/main" name="Earth">
  <a:themeElements>
    <a:clrScheme name="Earth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fontScheme name="Earth">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8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84" charset="-128"/>
          </a:defRPr>
        </a:defPPr>
      </a:lstStyle>
    </a:lnDef>
  </a:objectDefaults>
  <a:extraClrSchemeLst>
    <a:extraClrScheme>
      <a:clrScheme name="Eart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arth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arth 3">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Sustainability PPT Template</Template>
  <TotalTime>375</TotalTime>
  <Words>1338</Words>
  <Application>Microsoft Office PowerPoint</Application>
  <PresentationFormat>Widescreen</PresentationFormat>
  <Paragraphs>95</Paragraphs>
  <Slides>20</Slides>
  <Notes>19</Notes>
  <HiddenSlides>0</HiddenSlides>
  <MMClips>0</MMClips>
  <ScaleCrop>false</ScaleCrop>
  <HeadingPairs>
    <vt:vector size="8" baseType="variant">
      <vt:variant>
        <vt:lpstr>Fonts Used</vt:lpstr>
      </vt:variant>
      <vt:variant>
        <vt:i4>6</vt:i4>
      </vt:variant>
      <vt:variant>
        <vt:lpstr>Theme</vt:lpstr>
      </vt:variant>
      <vt:variant>
        <vt:i4>2</vt:i4>
      </vt:variant>
      <vt:variant>
        <vt:lpstr>Embedded OLE Servers</vt:lpstr>
      </vt:variant>
      <vt:variant>
        <vt:i4>1</vt:i4>
      </vt:variant>
      <vt:variant>
        <vt:lpstr>Slide Titles</vt:lpstr>
      </vt:variant>
      <vt:variant>
        <vt:i4>20</vt:i4>
      </vt:variant>
    </vt:vector>
  </HeadingPairs>
  <TitlesOfParts>
    <vt:vector size="29" baseType="lpstr">
      <vt:lpstr>Arial</vt:lpstr>
      <vt:lpstr>Calibri</vt:lpstr>
      <vt:lpstr>Calibri Light</vt:lpstr>
      <vt:lpstr>Gotham A</vt:lpstr>
      <vt:lpstr>Tahoma</vt:lpstr>
      <vt:lpstr>Wingdings</vt:lpstr>
      <vt:lpstr>Office Theme</vt:lpstr>
      <vt:lpstr>Earth</vt:lpstr>
      <vt:lpstr>Acrobat Document</vt:lpstr>
      <vt:lpstr>Pollinator Friendly Yards</vt:lpstr>
      <vt:lpstr>We believe that all people should have access to science-based education.</vt:lpstr>
      <vt:lpstr>What and who are Penn State Master Gardeners?</vt:lpstr>
      <vt:lpstr>Garden Hotline Speakers Bureau</vt:lpstr>
      <vt:lpstr>In the Community: Boys and Girls Club of Chester</vt:lpstr>
      <vt:lpstr>Seed to Supper and  Seed Starting</vt:lpstr>
      <vt:lpstr>Teaching Gardens</vt:lpstr>
      <vt:lpstr>Education</vt:lpstr>
      <vt:lpstr>PowerPoint Presentation</vt:lpstr>
      <vt:lpstr>Old Gardening Trend: Monocultures</vt:lpstr>
      <vt:lpstr>PowerPoint Presentation</vt:lpstr>
      <vt:lpstr>New Gardening Trend: Biodiversity</vt:lpstr>
      <vt:lpstr>PowerPoint Presentation</vt:lpstr>
      <vt:lpstr>PowerPoint Presentation</vt:lpstr>
      <vt:lpstr>Provide food and nectar</vt:lpstr>
      <vt:lpstr>Consider all life stages</vt:lpstr>
      <vt:lpstr>Don’t be too neat and tidy</vt:lpstr>
      <vt:lpstr>Reduce Pesticide Use</vt:lpstr>
      <vt:lpstr>Consider Certifying your Garden!</vt:lpstr>
      <vt:lpstr>Questions?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Pollinator Friendly Yards</dc:title>
  <dc:creator>Thorpe, Holly</dc:creator>
  <cp:lastModifiedBy>Thorpe, Holly</cp:lastModifiedBy>
  <cp:revision>2</cp:revision>
  <dcterms:created xsi:type="dcterms:W3CDTF">2022-04-18T16:16:04Z</dcterms:created>
  <dcterms:modified xsi:type="dcterms:W3CDTF">2022-04-20T21:58:51Z</dcterms:modified>
</cp:coreProperties>
</file>