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145707449" r:id="rId2"/>
    <p:sldId id="2145707450" r:id="rId3"/>
    <p:sldId id="2145707451" r:id="rId4"/>
    <p:sldId id="2145707452" r:id="rId5"/>
    <p:sldId id="2145707453" r:id="rId6"/>
    <p:sldId id="2145707454" r:id="rId7"/>
    <p:sldId id="2145707455" r:id="rId8"/>
    <p:sldId id="2145707456" r:id="rId9"/>
    <p:sldId id="2145707457" r:id="rId10"/>
    <p:sldId id="2145707458" r:id="rId11"/>
    <p:sldId id="2145707459" r:id="rId12"/>
    <p:sldId id="2145707460" r:id="rId13"/>
    <p:sldId id="2145707461" r:id="rId14"/>
    <p:sldId id="2145707462" r:id="rId15"/>
    <p:sldId id="2145707463" r:id="rId16"/>
    <p:sldId id="2145707464" r:id="rId17"/>
    <p:sldId id="2145707465" r:id="rId18"/>
    <p:sldId id="2145707466" r:id="rId19"/>
    <p:sldId id="2145707467" r:id="rId20"/>
    <p:sldId id="297" r:id="rId21"/>
    <p:sldId id="2145707468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444"/>
    <a:srgbClr val="2D3D62"/>
    <a:srgbClr val="CFCF59"/>
    <a:srgbClr val="3C4553"/>
    <a:srgbClr val="3C4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65721-EC48-4A5A-B538-68DDA7BBDC15}" v="9" dt="2023-06-08T18:39:29.137"/>
    <p1510:client id="{8CDA537A-16F3-41DC-BED5-4758CF182FE7}" v="48" dt="2023-06-08T02:07:00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5C7B3-AA2E-47DE-851C-1375F65A2EC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26C799-3FBE-4334-B27F-8AFF21EDF381}">
      <dgm:prSet/>
      <dgm:spPr/>
      <dgm:t>
        <a:bodyPr/>
        <a:lstStyle/>
        <a:p>
          <a:r>
            <a:rPr lang="en-US"/>
            <a:t>Population: 576,000 residents</a:t>
          </a:r>
        </a:p>
      </dgm:t>
    </dgm:pt>
    <dgm:pt modelId="{EA618D20-40E0-4899-8A91-27573A0CF203}" type="parTrans" cxnId="{1D542ADB-FD31-492A-8111-40D72991A5C4}">
      <dgm:prSet/>
      <dgm:spPr/>
      <dgm:t>
        <a:bodyPr/>
        <a:lstStyle/>
        <a:p>
          <a:endParaRPr lang="en-US"/>
        </a:p>
      </dgm:t>
    </dgm:pt>
    <dgm:pt modelId="{D87ED10D-F925-44EF-A6A0-8681C7938CC9}" type="sibTrans" cxnId="{1D542ADB-FD31-492A-8111-40D72991A5C4}">
      <dgm:prSet/>
      <dgm:spPr/>
      <dgm:t>
        <a:bodyPr/>
        <a:lstStyle/>
        <a:p>
          <a:endParaRPr lang="en-US"/>
        </a:p>
      </dgm:t>
    </dgm:pt>
    <dgm:pt modelId="{A9C170DA-C2EC-46FE-A98F-7AC345F3BD41}">
      <dgm:prSet/>
      <dgm:spPr/>
      <dgm:t>
        <a:bodyPr/>
        <a:lstStyle/>
        <a:p>
          <a:r>
            <a:rPr lang="en-US"/>
            <a:t>Population Density: 3,138 residents per square mile – 2</a:t>
          </a:r>
          <a:r>
            <a:rPr lang="en-US" baseline="30000"/>
            <a:t>nd</a:t>
          </a:r>
          <a:r>
            <a:rPr lang="en-US"/>
            <a:t> most densely populated county in Pennsylvania </a:t>
          </a:r>
        </a:p>
      </dgm:t>
    </dgm:pt>
    <dgm:pt modelId="{C220B017-ECE9-4FD6-B11C-10A493E0D941}" type="parTrans" cxnId="{4B280DB5-FA2D-441D-B5A4-3765A8BA6CDE}">
      <dgm:prSet/>
      <dgm:spPr/>
      <dgm:t>
        <a:bodyPr/>
        <a:lstStyle/>
        <a:p>
          <a:endParaRPr lang="en-US"/>
        </a:p>
      </dgm:t>
    </dgm:pt>
    <dgm:pt modelId="{5F4C803A-E12D-4189-8632-62FA9E09ABCC}" type="sibTrans" cxnId="{4B280DB5-FA2D-441D-B5A4-3765A8BA6CDE}">
      <dgm:prSet/>
      <dgm:spPr/>
      <dgm:t>
        <a:bodyPr/>
        <a:lstStyle/>
        <a:p>
          <a:endParaRPr lang="en-US"/>
        </a:p>
      </dgm:t>
    </dgm:pt>
    <dgm:pt modelId="{25C96DFC-DC60-4075-9E39-0EC24D98D4BD}">
      <dgm:prSet/>
      <dgm:spPr/>
      <dgm:t>
        <a:bodyPr/>
        <a:lstStyle/>
        <a:p>
          <a:r>
            <a:rPr lang="en-US"/>
            <a:t>Primarily urban and suburban neighborhoods</a:t>
          </a:r>
        </a:p>
      </dgm:t>
    </dgm:pt>
    <dgm:pt modelId="{3551B7D5-302C-4F7C-8BCA-89E8CAF64348}" type="parTrans" cxnId="{49A6B04C-8FF7-4BD6-9330-A70BB2B1B168}">
      <dgm:prSet/>
      <dgm:spPr/>
      <dgm:t>
        <a:bodyPr/>
        <a:lstStyle/>
        <a:p>
          <a:endParaRPr lang="en-US"/>
        </a:p>
      </dgm:t>
    </dgm:pt>
    <dgm:pt modelId="{5F236705-F99D-4621-AA6C-6EDE447A3298}" type="sibTrans" cxnId="{49A6B04C-8FF7-4BD6-9330-A70BB2B1B168}">
      <dgm:prSet/>
      <dgm:spPr/>
      <dgm:t>
        <a:bodyPr/>
        <a:lstStyle/>
        <a:p>
          <a:endParaRPr lang="en-US"/>
        </a:p>
      </dgm:t>
    </dgm:pt>
    <dgm:pt modelId="{CCDB7979-0926-4C39-AA8B-A1D3AF90C1CF}">
      <dgm:prSet/>
      <dgm:spPr/>
      <dgm:t>
        <a:bodyPr/>
        <a:lstStyle/>
        <a:p>
          <a:r>
            <a:rPr lang="en-US"/>
            <a:t>Located in southeastern Pennsylvania (PA) between the City of Philadelphia, PA and the City of Wilmington, Delaware (DE)</a:t>
          </a:r>
        </a:p>
      </dgm:t>
    </dgm:pt>
    <dgm:pt modelId="{AD85B3AF-C872-42BA-98C8-93F2772EA3BE}" type="parTrans" cxnId="{993C2930-22CD-43F7-BCAE-17C7D8213260}">
      <dgm:prSet/>
      <dgm:spPr/>
      <dgm:t>
        <a:bodyPr/>
        <a:lstStyle/>
        <a:p>
          <a:endParaRPr lang="en-US"/>
        </a:p>
      </dgm:t>
    </dgm:pt>
    <dgm:pt modelId="{9BFEFE66-DD74-4B99-8DF2-740CEFFFC904}" type="sibTrans" cxnId="{993C2930-22CD-43F7-BCAE-17C7D8213260}">
      <dgm:prSet/>
      <dgm:spPr/>
      <dgm:t>
        <a:bodyPr/>
        <a:lstStyle/>
        <a:p>
          <a:endParaRPr lang="en-US"/>
        </a:p>
      </dgm:t>
    </dgm:pt>
    <dgm:pt modelId="{2F4A9472-DBB8-435F-B9DC-E93CF51B1408}">
      <dgm:prSet/>
      <dgm:spPr/>
      <dgm:t>
        <a:bodyPr/>
        <a:lstStyle/>
        <a:p>
          <a:r>
            <a:rPr lang="en-US"/>
            <a:t>35% of residents identifying as Black (23%), Hispanic (5%), or Asian (7%)</a:t>
          </a:r>
        </a:p>
      </dgm:t>
    </dgm:pt>
    <dgm:pt modelId="{48764AA0-EFE3-447B-B0DF-90BE0496207C}" type="parTrans" cxnId="{97DD5DA2-DE33-4BC8-8CEF-24BCEC8D7BC4}">
      <dgm:prSet/>
      <dgm:spPr/>
      <dgm:t>
        <a:bodyPr/>
        <a:lstStyle/>
        <a:p>
          <a:endParaRPr lang="en-US"/>
        </a:p>
      </dgm:t>
    </dgm:pt>
    <dgm:pt modelId="{40982D91-9BBD-4661-8A37-655D8E003F97}" type="sibTrans" cxnId="{97DD5DA2-DE33-4BC8-8CEF-24BCEC8D7BC4}">
      <dgm:prSet/>
      <dgm:spPr/>
      <dgm:t>
        <a:bodyPr/>
        <a:lstStyle/>
        <a:p>
          <a:endParaRPr lang="en-US"/>
        </a:p>
      </dgm:t>
    </dgm:pt>
    <dgm:pt modelId="{4F3DD4D5-8502-44DF-80A4-E428B9F2903E}">
      <dgm:prSet/>
      <dgm:spPr/>
      <dgm:t>
        <a:bodyPr/>
        <a:lstStyle/>
        <a:p>
          <a:r>
            <a:rPr lang="en-US"/>
            <a:t>Median household income of around $80,398</a:t>
          </a:r>
        </a:p>
      </dgm:t>
    </dgm:pt>
    <dgm:pt modelId="{A43C1E33-EA51-4E20-AD4D-2F92AB495F1D}" type="parTrans" cxnId="{8921DC6B-15B3-4A29-AAB5-598A1987C781}">
      <dgm:prSet/>
      <dgm:spPr/>
      <dgm:t>
        <a:bodyPr/>
        <a:lstStyle/>
        <a:p>
          <a:endParaRPr lang="en-US"/>
        </a:p>
      </dgm:t>
    </dgm:pt>
    <dgm:pt modelId="{A44CC833-9A30-41CC-91F1-59E784179E93}" type="sibTrans" cxnId="{8921DC6B-15B3-4A29-AAB5-598A1987C781}">
      <dgm:prSet/>
      <dgm:spPr/>
      <dgm:t>
        <a:bodyPr/>
        <a:lstStyle/>
        <a:p>
          <a:endParaRPr lang="en-US"/>
        </a:p>
      </dgm:t>
    </dgm:pt>
    <dgm:pt modelId="{DA93006E-22AC-44B8-AC27-FFC9B83A7A82}">
      <dgm:prSet/>
      <dgm:spPr/>
      <dgm:t>
        <a:bodyPr/>
        <a:lstStyle/>
        <a:p>
          <a:r>
            <a:rPr lang="en-US"/>
            <a:t>49 Municipalities</a:t>
          </a:r>
        </a:p>
      </dgm:t>
    </dgm:pt>
    <dgm:pt modelId="{F659FD07-0B4E-4A98-A058-212EE4F4014D}" type="parTrans" cxnId="{6FCD2180-4836-47D6-97A9-C6B47ABDE1EC}">
      <dgm:prSet/>
      <dgm:spPr/>
      <dgm:t>
        <a:bodyPr/>
        <a:lstStyle/>
        <a:p>
          <a:endParaRPr lang="en-US"/>
        </a:p>
      </dgm:t>
    </dgm:pt>
    <dgm:pt modelId="{C80F2518-0BBF-40B9-8331-77B7781D0877}" type="sibTrans" cxnId="{6FCD2180-4836-47D6-97A9-C6B47ABDE1EC}">
      <dgm:prSet/>
      <dgm:spPr/>
      <dgm:t>
        <a:bodyPr/>
        <a:lstStyle/>
        <a:p>
          <a:endParaRPr lang="en-US"/>
        </a:p>
      </dgm:t>
    </dgm:pt>
    <dgm:pt modelId="{831FE16F-D901-4F9D-903E-7430594320B7}" type="pres">
      <dgm:prSet presAssocID="{A0D5C7B3-AA2E-47DE-851C-1375F65A2EC1}" presName="diagram" presStyleCnt="0">
        <dgm:presLayoutVars>
          <dgm:dir/>
          <dgm:resizeHandles val="exact"/>
        </dgm:presLayoutVars>
      </dgm:prSet>
      <dgm:spPr/>
    </dgm:pt>
    <dgm:pt modelId="{DA7B8837-3E74-4ABF-84C1-B4446CF22CA3}" type="pres">
      <dgm:prSet presAssocID="{0F26C799-3FBE-4334-B27F-8AFF21EDF381}" presName="node" presStyleLbl="node1" presStyleIdx="0" presStyleCnt="7">
        <dgm:presLayoutVars>
          <dgm:bulletEnabled val="1"/>
        </dgm:presLayoutVars>
      </dgm:prSet>
      <dgm:spPr/>
    </dgm:pt>
    <dgm:pt modelId="{20DC0B9D-DBD7-4B70-9D73-C719A3C77AFA}" type="pres">
      <dgm:prSet presAssocID="{D87ED10D-F925-44EF-A6A0-8681C7938CC9}" presName="sibTrans" presStyleCnt="0"/>
      <dgm:spPr/>
    </dgm:pt>
    <dgm:pt modelId="{5817A03F-AA05-456E-84E8-1130659D515D}" type="pres">
      <dgm:prSet presAssocID="{DA93006E-22AC-44B8-AC27-FFC9B83A7A82}" presName="node" presStyleLbl="node1" presStyleIdx="1" presStyleCnt="7">
        <dgm:presLayoutVars>
          <dgm:bulletEnabled val="1"/>
        </dgm:presLayoutVars>
      </dgm:prSet>
      <dgm:spPr/>
    </dgm:pt>
    <dgm:pt modelId="{09CFEEB4-58E4-4C57-B112-4D95A2E3CB26}" type="pres">
      <dgm:prSet presAssocID="{C80F2518-0BBF-40B9-8331-77B7781D0877}" presName="sibTrans" presStyleCnt="0"/>
      <dgm:spPr/>
    </dgm:pt>
    <dgm:pt modelId="{C496BFBC-F120-4D20-AB21-BCEAB0034173}" type="pres">
      <dgm:prSet presAssocID="{A9C170DA-C2EC-46FE-A98F-7AC345F3BD41}" presName="node" presStyleLbl="node1" presStyleIdx="2" presStyleCnt="7">
        <dgm:presLayoutVars>
          <dgm:bulletEnabled val="1"/>
        </dgm:presLayoutVars>
      </dgm:prSet>
      <dgm:spPr/>
    </dgm:pt>
    <dgm:pt modelId="{7832A7A5-5C8D-4A06-A6C2-8377D2254F63}" type="pres">
      <dgm:prSet presAssocID="{5F4C803A-E12D-4189-8632-62FA9E09ABCC}" presName="sibTrans" presStyleCnt="0"/>
      <dgm:spPr/>
    </dgm:pt>
    <dgm:pt modelId="{97AB55D7-4884-4403-AB66-7694F52E7D66}" type="pres">
      <dgm:prSet presAssocID="{25C96DFC-DC60-4075-9E39-0EC24D98D4BD}" presName="node" presStyleLbl="node1" presStyleIdx="3" presStyleCnt="7">
        <dgm:presLayoutVars>
          <dgm:bulletEnabled val="1"/>
        </dgm:presLayoutVars>
      </dgm:prSet>
      <dgm:spPr/>
    </dgm:pt>
    <dgm:pt modelId="{B7EA921B-7545-40FA-9852-289E18D27B92}" type="pres">
      <dgm:prSet presAssocID="{5F236705-F99D-4621-AA6C-6EDE447A3298}" presName="sibTrans" presStyleCnt="0"/>
      <dgm:spPr/>
    </dgm:pt>
    <dgm:pt modelId="{9AE4BE78-EF17-4DCB-841C-9CBC1F69E7FE}" type="pres">
      <dgm:prSet presAssocID="{CCDB7979-0926-4C39-AA8B-A1D3AF90C1CF}" presName="node" presStyleLbl="node1" presStyleIdx="4" presStyleCnt="7">
        <dgm:presLayoutVars>
          <dgm:bulletEnabled val="1"/>
        </dgm:presLayoutVars>
      </dgm:prSet>
      <dgm:spPr/>
    </dgm:pt>
    <dgm:pt modelId="{17A8B6A4-13B6-4D10-8821-BAB004ACFC2F}" type="pres">
      <dgm:prSet presAssocID="{9BFEFE66-DD74-4B99-8DF2-740CEFFFC904}" presName="sibTrans" presStyleCnt="0"/>
      <dgm:spPr/>
    </dgm:pt>
    <dgm:pt modelId="{50FAE5DA-92C4-46E0-ABD7-D5775DA13DF5}" type="pres">
      <dgm:prSet presAssocID="{2F4A9472-DBB8-435F-B9DC-E93CF51B1408}" presName="node" presStyleLbl="node1" presStyleIdx="5" presStyleCnt="7">
        <dgm:presLayoutVars>
          <dgm:bulletEnabled val="1"/>
        </dgm:presLayoutVars>
      </dgm:prSet>
      <dgm:spPr/>
    </dgm:pt>
    <dgm:pt modelId="{F01F395B-F853-4C73-9790-C82A10D0721F}" type="pres">
      <dgm:prSet presAssocID="{40982D91-9BBD-4661-8A37-655D8E003F97}" presName="sibTrans" presStyleCnt="0"/>
      <dgm:spPr/>
    </dgm:pt>
    <dgm:pt modelId="{3AD478F3-3A85-4DE9-B19D-8901C67E80D6}" type="pres">
      <dgm:prSet presAssocID="{4F3DD4D5-8502-44DF-80A4-E428B9F2903E}" presName="node" presStyleLbl="node1" presStyleIdx="6" presStyleCnt="7">
        <dgm:presLayoutVars>
          <dgm:bulletEnabled val="1"/>
        </dgm:presLayoutVars>
      </dgm:prSet>
      <dgm:spPr/>
    </dgm:pt>
  </dgm:ptLst>
  <dgm:cxnLst>
    <dgm:cxn modelId="{DDC5F022-A9CD-4A5F-929E-C939A8FB949A}" type="presOf" srcId="{CCDB7979-0926-4C39-AA8B-A1D3AF90C1CF}" destId="{9AE4BE78-EF17-4DCB-841C-9CBC1F69E7FE}" srcOrd="0" destOrd="0" presId="urn:microsoft.com/office/officeart/2005/8/layout/default"/>
    <dgm:cxn modelId="{993C2930-22CD-43F7-BCAE-17C7D8213260}" srcId="{A0D5C7B3-AA2E-47DE-851C-1375F65A2EC1}" destId="{CCDB7979-0926-4C39-AA8B-A1D3AF90C1CF}" srcOrd="4" destOrd="0" parTransId="{AD85B3AF-C872-42BA-98C8-93F2772EA3BE}" sibTransId="{9BFEFE66-DD74-4B99-8DF2-740CEFFFC904}"/>
    <dgm:cxn modelId="{9F06AC3F-0BC2-4999-9050-FCCD4EB7D7CB}" type="presOf" srcId="{0F26C799-3FBE-4334-B27F-8AFF21EDF381}" destId="{DA7B8837-3E74-4ABF-84C1-B4446CF22CA3}" srcOrd="0" destOrd="0" presId="urn:microsoft.com/office/officeart/2005/8/layout/default"/>
    <dgm:cxn modelId="{8921DC6B-15B3-4A29-AAB5-598A1987C781}" srcId="{A0D5C7B3-AA2E-47DE-851C-1375F65A2EC1}" destId="{4F3DD4D5-8502-44DF-80A4-E428B9F2903E}" srcOrd="6" destOrd="0" parTransId="{A43C1E33-EA51-4E20-AD4D-2F92AB495F1D}" sibTransId="{A44CC833-9A30-41CC-91F1-59E784179E93}"/>
    <dgm:cxn modelId="{49A6B04C-8FF7-4BD6-9330-A70BB2B1B168}" srcId="{A0D5C7B3-AA2E-47DE-851C-1375F65A2EC1}" destId="{25C96DFC-DC60-4075-9E39-0EC24D98D4BD}" srcOrd="3" destOrd="0" parTransId="{3551B7D5-302C-4F7C-8BCA-89E8CAF64348}" sibTransId="{5F236705-F99D-4621-AA6C-6EDE447A3298}"/>
    <dgm:cxn modelId="{E49F687C-1FFA-4189-B32C-2701FE230773}" type="presOf" srcId="{4F3DD4D5-8502-44DF-80A4-E428B9F2903E}" destId="{3AD478F3-3A85-4DE9-B19D-8901C67E80D6}" srcOrd="0" destOrd="0" presId="urn:microsoft.com/office/officeart/2005/8/layout/default"/>
    <dgm:cxn modelId="{6FCD2180-4836-47D6-97A9-C6B47ABDE1EC}" srcId="{A0D5C7B3-AA2E-47DE-851C-1375F65A2EC1}" destId="{DA93006E-22AC-44B8-AC27-FFC9B83A7A82}" srcOrd="1" destOrd="0" parTransId="{F659FD07-0B4E-4A98-A058-212EE4F4014D}" sibTransId="{C80F2518-0BBF-40B9-8331-77B7781D0877}"/>
    <dgm:cxn modelId="{97DD5DA2-DE33-4BC8-8CEF-24BCEC8D7BC4}" srcId="{A0D5C7B3-AA2E-47DE-851C-1375F65A2EC1}" destId="{2F4A9472-DBB8-435F-B9DC-E93CF51B1408}" srcOrd="5" destOrd="0" parTransId="{48764AA0-EFE3-447B-B0DF-90BE0496207C}" sibTransId="{40982D91-9BBD-4661-8A37-655D8E003F97}"/>
    <dgm:cxn modelId="{4B280DB5-FA2D-441D-B5A4-3765A8BA6CDE}" srcId="{A0D5C7B3-AA2E-47DE-851C-1375F65A2EC1}" destId="{A9C170DA-C2EC-46FE-A98F-7AC345F3BD41}" srcOrd="2" destOrd="0" parTransId="{C220B017-ECE9-4FD6-B11C-10A493E0D941}" sibTransId="{5F4C803A-E12D-4189-8632-62FA9E09ABCC}"/>
    <dgm:cxn modelId="{093049D1-3381-4F82-8656-D65ADDEF33D6}" type="presOf" srcId="{DA93006E-22AC-44B8-AC27-FFC9B83A7A82}" destId="{5817A03F-AA05-456E-84E8-1130659D515D}" srcOrd="0" destOrd="0" presId="urn:microsoft.com/office/officeart/2005/8/layout/default"/>
    <dgm:cxn modelId="{1D542ADB-FD31-492A-8111-40D72991A5C4}" srcId="{A0D5C7B3-AA2E-47DE-851C-1375F65A2EC1}" destId="{0F26C799-3FBE-4334-B27F-8AFF21EDF381}" srcOrd="0" destOrd="0" parTransId="{EA618D20-40E0-4899-8A91-27573A0CF203}" sibTransId="{D87ED10D-F925-44EF-A6A0-8681C7938CC9}"/>
    <dgm:cxn modelId="{F61183EB-DD0A-4FFE-91D6-AAA119D50AEB}" type="presOf" srcId="{A9C170DA-C2EC-46FE-A98F-7AC345F3BD41}" destId="{C496BFBC-F120-4D20-AB21-BCEAB0034173}" srcOrd="0" destOrd="0" presId="urn:microsoft.com/office/officeart/2005/8/layout/default"/>
    <dgm:cxn modelId="{18CA1CF6-E2EA-47F9-AD39-26F62DCC487F}" type="presOf" srcId="{2F4A9472-DBB8-435F-B9DC-E93CF51B1408}" destId="{50FAE5DA-92C4-46E0-ABD7-D5775DA13DF5}" srcOrd="0" destOrd="0" presId="urn:microsoft.com/office/officeart/2005/8/layout/default"/>
    <dgm:cxn modelId="{570E5FF8-CABA-4B43-BC72-2E01D58F4DE8}" type="presOf" srcId="{A0D5C7B3-AA2E-47DE-851C-1375F65A2EC1}" destId="{831FE16F-D901-4F9D-903E-7430594320B7}" srcOrd="0" destOrd="0" presId="urn:microsoft.com/office/officeart/2005/8/layout/default"/>
    <dgm:cxn modelId="{638976F9-D2F4-4581-A31B-DF0E654806C2}" type="presOf" srcId="{25C96DFC-DC60-4075-9E39-0EC24D98D4BD}" destId="{97AB55D7-4884-4403-AB66-7694F52E7D66}" srcOrd="0" destOrd="0" presId="urn:microsoft.com/office/officeart/2005/8/layout/default"/>
    <dgm:cxn modelId="{661C755F-0F5F-4E4B-9385-7A346DD1BA7B}" type="presParOf" srcId="{831FE16F-D901-4F9D-903E-7430594320B7}" destId="{DA7B8837-3E74-4ABF-84C1-B4446CF22CA3}" srcOrd="0" destOrd="0" presId="urn:microsoft.com/office/officeart/2005/8/layout/default"/>
    <dgm:cxn modelId="{2DE44E41-B0A6-4902-A734-2BF40EFF28B4}" type="presParOf" srcId="{831FE16F-D901-4F9D-903E-7430594320B7}" destId="{20DC0B9D-DBD7-4B70-9D73-C719A3C77AFA}" srcOrd="1" destOrd="0" presId="urn:microsoft.com/office/officeart/2005/8/layout/default"/>
    <dgm:cxn modelId="{B3D38B51-0F27-4777-9D4D-6E9D0CB59DF0}" type="presParOf" srcId="{831FE16F-D901-4F9D-903E-7430594320B7}" destId="{5817A03F-AA05-456E-84E8-1130659D515D}" srcOrd="2" destOrd="0" presId="urn:microsoft.com/office/officeart/2005/8/layout/default"/>
    <dgm:cxn modelId="{B0DFF798-4635-4409-9FD9-DCB5B716C319}" type="presParOf" srcId="{831FE16F-D901-4F9D-903E-7430594320B7}" destId="{09CFEEB4-58E4-4C57-B112-4D95A2E3CB26}" srcOrd="3" destOrd="0" presId="urn:microsoft.com/office/officeart/2005/8/layout/default"/>
    <dgm:cxn modelId="{24EC9370-59EB-42DA-9C3A-4BE0704925BA}" type="presParOf" srcId="{831FE16F-D901-4F9D-903E-7430594320B7}" destId="{C496BFBC-F120-4D20-AB21-BCEAB0034173}" srcOrd="4" destOrd="0" presId="urn:microsoft.com/office/officeart/2005/8/layout/default"/>
    <dgm:cxn modelId="{24DEBFC9-A5A8-4F25-8C6A-87429926633B}" type="presParOf" srcId="{831FE16F-D901-4F9D-903E-7430594320B7}" destId="{7832A7A5-5C8D-4A06-A6C2-8377D2254F63}" srcOrd="5" destOrd="0" presId="urn:microsoft.com/office/officeart/2005/8/layout/default"/>
    <dgm:cxn modelId="{609BD708-CCAF-4323-84CF-87AA1C9D65FD}" type="presParOf" srcId="{831FE16F-D901-4F9D-903E-7430594320B7}" destId="{97AB55D7-4884-4403-AB66-7694F52E7D66}" srcOrd="6" destOrd="0" presId="urn:microsoft.com/office/officeart/2005/8/layout/default"/>
    <dgm:cxn modelId="{2142595D-AC86-4B9C-B994-7E586E7BE309}" type="presParOf" srcId="{831FE16F-D901-4F9D-903E-7430594320B7}" destId="{B7EA921B-7545-40FA-9852-289E18D27B92}" srcOrd="7" destOrd="0" presId="urn:microsoft.com/office/officeart/2005/8/layout/default"/>
    <dgm:cxn modelId="{5F46238B-4145-488A-8B32-F9E2DC7D3D55}" type="presParOf" srcId="{831FE16F-D901-4F9D-903E-7430594320B7}" destId="{9AE4BE78-EF17-4DCB-841C-9CBC1F69E7FE}" srcOrd="8" destOrd="0" presId="urn:microsoft.com/office/officeart/2005/8/layout/default"/>
    <dgm:cxn modelId="{D8D195B3-A625-4426-9ED4-BEBDD5D69DF1}" type="presParOf" srcId="{831FE16F-D901-4F9D-903E-7430594320B7}" destId="{17A8B6A4-13B6-4D10-8821-BAB004ACFC2F}" srcOrd="9" destOrd="0" presId="urn:microsoft.com/office/officeart/2005/8/layout/default"/>
    <dgm:cxn modelId="{FAD3AEBD-93D5-48C2-835C-D6A5B2FC6A22}" type="presParOf" srcId="{831FE16F-D901-4F9D-903E-7430594320B7}" destId="{50FAE5DA-92C4-46E0-ABD7-D5775DA13DF5}" srcOrd="10" destOrd="0" presId="urn:microsoft.com/office/officeart/2005/8/layout/default"/>
    <dgm:cxn modelId="{570D37AF-1568-4A85-85A3-0CFA842B9817}" type="presParOf" srcId="{831FE16F-D901-4F9D-903E-7430594320B7}" destId="{F01F395B-F853-4C73-9790-C82A10D0721F}" srcOrd="11" destOrd="0" presId="urn:microsoft.com/office/officeart/2005/8/layout/default"/>
    <dgm:cxn modelId="{53392BA5-E14E-4F10-A971-F0F66728146D}" type="presParOf" srcId="{831FE16F-D901-4F9D-903E-7430594320B7}" destId="{3AD478F3-3A85-4DE9-B19D-8901C67E80D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4745A7-D54E-414C-AB0E-B765D7C7B17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5DCC0-9399-4C90-94FF-5E02ACA742D6}">
      <dgm:prSet custT="1"/>
      <dgm:spPr/>
      <dgm:t>
        <a:bodyPr/>
        <a:lstStyle/>
        <a:p>
          <a:pPr algn="ctr"/>
          <a:r>
            <a:rPr lang="en-US" sz="2400"/>
            <a:t>Walking Infrastructure</a:t>
          </a:r>
          <a:endParaRPr lang="en-US" sz="1900"/>
        </a:p>
      </dgm:t>
    </dgm:pt>
    <dgm:pt modelId="{11F1CDEC-4890-41F4-A992-F1D84BA50DF1}" type="parTrans" cxnId="{D4FB273B-BA74-4769-8D39-0EE1EBB4E717}">
      <dgm:prSet/>
      <dgm:spPr/>
      <dgm:t>
        <a:bodyPr/>
        <a:lstStyle/>
        <a:p>
          <a:endParaRPr lang="en-US"/>
        </a:p>
      </dgm:t>
    </dgm:pt>
    <dgm:pt modelId="{38BE1B79-E52C-483B-A3DC-2B030B2DEA49}" type="sibTrans" cxnId="{D4FB273B-BA74-4769-8D39-0EE1EBB4E717}">
      <dgm:prSet/>
      <dgm:spPr/>
      <dgm:t>
        <a:bodyPr/>
        <a:lstStyle/>
        <a:p>
          <a:endParaRPr lang="en-US"/>
        </a:p>
      </dgm:t>
    </dgm:pt>
    <dgm:pt modelId="{CB14D93C-7D14-4BA3-8093-57080CDDD651}">
      <dgm:prSet custT="1"/>
      <dgm:spPr/>
      <dgm:t>
        <a:bodyPr/>
        <a:lstStyle/>
        <a:p>
          <a:pPr algn="ctr"/>
          <a:r>
            <a:rPr lang="en-US" sz="2400"/>
            <a:t>Biking Infrastructure</a:t>
          </a:r>
          <a:endParaRPr lang="en-US" sz="1900"/>
        </a:p>
      </dgm:t>
    </dgm:pt>
    <dgm:pt modelId="{04996706-577E-4173-A507-BB7FC0387CC2}" type="parTrans" cxnId="{A08F4A4C-2F40-43BB-98CD-559B18FA17F6}">
      <dgm:prSet/>
      <dgm:spPr/>
      <dgm:t>
        <a:bodyPr/>
        <a:lstStyle/>
        <a:p>
          <a:endParaRPr lang="en-US"/>
        </a:p>
      </dgm:t>
    </dgm:pt>
    <dgm:pt modelId="{C22236C0-2152-4AE1-BEF7-398420873B3C}" type="sibTrans" cxnId="{A08F4A4C-2F40-43BB-98CD-559B18FA17F6}">
      <dgm:prSet/>
      <dgm:spPr/>
      <dgm:t>
        <a:bodyPr/>
        <a:lstStyle/>
        <a:p>
          <a:endParaRPr lang="en-US"/>
        </a:p>
      </dgm:t>
    </dgm:pt>
    <dgm:pt modelId="{1E0C45F1-8758-4A01-85AA-5FDF88E9CAF8}">
      <dgm:prSet custT="1"/>
      <dgm:spPr/>
      <dgm:t>
        <a:bodyPr/>
        <a:lstStyle/>
        <a:p>
          <a:pPr algn="ctr"/>
          <a:r>
            <a:rPr lang="en-US" sz="2400"/>
            <a:t>Transit Ridership</a:t>
          </a:r>
        </a:p>
      </dgm:t>
    </dgm:pt>
    <dgm:pt modelId="{AD97057D-7FD6-4685-B02C-D1A5C8007DBB}" type="parTrans" cxnId="{99F3493A-7757-4D4B-8758-CF571CDB4148}">
      <dgm:prSet/>
      <dgm:spPr/>
      <dgm:t>
        <a:bodyPr/>
        <a:lstStyle/>
        <a:p>
          <a:endParaRPr lang="en-US"/>
        </a:p>
      </dgm:t>
    </dgm:pt>
    <dgm:pt modelId="{508776ED-109A-42E3-B0EB-69E72451F6F0}" type="sibTrans" cxnId="{99F3493A-7757-4D4B-8758-CF571CDB4148}">
      <dgm:prSet/>
      <dgm:spPr/>
      <dgm:t>
        <a:bodyPr/>
        <a:lstStyle/>
        <a:p>
          <a:endParaRPr lang="en-US"/>
        </a:p>
      </dgm:t>
    </dgm:pt>
    <dgm:pt modelId="{FC9D84D0-44A1-4CDA-B43E-C9981B51B4F4}">
      <dgm:prSet custT="1"/>
      <dgm:spPr/>
      <dgm:t>
        <a:bodyPr/>
        <a:lstStyle/>
        <a:p>
          <a:pPr algn="ctr" rtl="0">
            <a:buNone/>
          </a:pPr>
          <a:r>
            <a:rPr lang="en-US" sz="1900"/>
            <a:t>To increase walking </a:t>
          </a:r>
          <a:r>
            <a:rPr lang="en-US" sz="1900">
              <a:latin typeface="Calibri Light" panose="020F0302020204030204"/>
            </a:rPr>
            <a:t>as a form of active transportation in Delaware County.</a:t>
          </a:r>
          <a:endParaRPr lang="en-US" sz="1900"/>
        </a:p>
      </dgm:t>
    </dgm:pt>
    <dgm:pt modelId="{451459C4-E639-4CAA-96C5-E190A325F892}" type="parTrans" cxnId="{BD385500-66C7-4989-A890-9B78E942073F}">
      <dgm:prSet/>
      <dgm:spPr/>
      <dgm:t>
        <a:bodyPr/>
        <a:lstStyle/>
        <a:p>
          <a:endParaRPr lang="en-US"/>
        </a:p>
      </dgm:t>
    </dgm:pt>
    <dgm:pt modelId="{09FE457B-4696-4BF8-A9F9-6A42662D0392}" type="sibTrans" cxnId="{BD385500-66C7-4989-A890-9B78E942073F}">
      <dgm:prSet/>
      <dgm:spPr/>
      <dgm:t>
        <a:bodyPr/>
        <a:lstStyle/>
        <a:p>
          <a:endParaRPr lang="en-US"/>
        </a:p>
      </dgm:t>
    </dgm:pt>
    <dgm:pt modelId="{9A81D98A-3911-4048-B80B-1B5E11948A2C}">
      <dgm:prSet custT="1"/>
      <dgm:spPr/>
      <dgm:t>
        <a:bodyPr/>
        <a:lstStyle/>
        <a:p>
          <a:pPr algn="ctr" rtl="0">
            <a:buFont typeface="Arial" panose="020B0604020202020204" pitchFamily="34" charset="0"/>
            <a:buNone/>
          </a:pPr>
          <a:r>
            <a:rPr lang="en-US" sz="1900"/>
            <a:t>To increase biking </a:t>
          </a:r>
          <a:r>
            <a:rPr lang="en-US" sz="1900">
              <a:latin typeface="Calibri Light" panose="020F0302020204030204"/>
            </a:rPr>
            <a:t>as a form of active transportation in Delaware County.</a:t>
          </a:r>
          <a:endParaRPr lang="en-US" sz="1900"/>
        </a:p>
      </dgm:t>
    </dgm:pt>
    <dgm:pt modelId="{B7002644-0A5C-4EB9-B79D-5EA8E5E98210}" type="parTrans" cxnId="{3BEF4C0B-7A9B-4575-B8F3-1BD3D9DA099B}">
      <dgm:prSet/>
      <dgm:spPr/>
      <dgm:t>
        <a:bodyPr/>
        <a:lstStyle/>
        <a:p>
          <a:endParaRPr lang="en-US"/>
        </a:p>
      </dgm:t>
    </dgm:pt>
    <dgm:pt modelId="{6CBD95AC-4D36-45B4-927A-95F9A1C9AAF4}" type="sibTrans" cxnId="{3BEF4C0B-7A9B-4575-B8F3-1BD3D9DA099B}">
      <dgm:prSet/>
      <dgm:spPr/>
      <dgm:t>
        <a:bodyPr/>
        <a:lstStyle/>
        <a:p>
          <a:endParaRPr lang="en-US"/>
        </a:p>
      </dgm:t>
    </dgm:pt>
    <dgm:pt modelId="{7B3F2513-8993-4A05-9830-EA16BAE78265}">
      <dgm:prSet custT="1"/>
      <dgm:spPr/>
      <dgm:t>
        <a:bodyPr/>
        <a:lstStyle/>
        <a:p>
          <a:pPr algn="ctr">
            <a:buNone/>
          </a:pPr>
          <a:r>
            <a:rPr lang="en-US" sz="1600"/>
            <a:t>Increase transit ridership in Delaware County.</a:t>
          </a:r>
        </a:p>
      </dgm:t>
    </dgm:pt>
    <dgm:pt modelId="{6BF0F34F-06FF-45FB-9351-4FD32BB6FBDA}" type="parTrans" cxnId="{A371C9D1-74E6-469E-8F30-8A11E313C73F}">
      <dgm:prSet/>
      <dgm:spPr/>
      <dgm:t>
        <a:bodyPr/>
        <a:lstStyle/>
        <a:p>
          <a:endParaRPr lang="en-US"/>
        </a:p>
      </dgm:t>
    </dgm:pt>
    <dgm:pt modelId="{85453B6C-3726-46C9-98A1-6C3DDBFDFE7C}" type="sibTrans" cxnId="{A371C9D1-74E6-469E-8F30-8A11E313C73F}">
      <dgm:prSet/>
      <dgm:spPr/>
      <dgm:t>
        <a:bodyPr/>
        <a:lstStyle/>
        <a:p>
          <a:endParaRPr lang="en-US"/>
        </a:p>
      </dgm:t>
    </dgm:pt>
    <dgm:pt modelId="{DB4D5D30-BE44-48C3-9E24-3C47FDA003BB}">
      <dgm:prSet custT="1"/>
      <dgm:spPr/>
      <dgm:t>
        <a:bodyPr/>
        <a:lstStyle/>
        <a:p>
          <a:pPr algn="ctr">
            <a:buNone/>
          </a:pPr>
          <a:r>
            <a:rPr lang="en-US" sz="2400"/>
            <a:t>EVs and EV Infrastructure</a:t>
          </a:r>
        </a:p>
      </dgm:t>
    </dgm:pt>
    <dgm:pt modelId="{3540F235-E146-4AEA-9F45-DB4D9C211CD7}" type="parTrans" cxnId="{FD3AF798-B559-4BFC-9291-A0A112CB95E2}">
      <dgm:prSet/>
      <dgm:spPr/>
      <dgm:t>
        <a:bodyPr/>
        <a:lstStyle/>
        <a:p>
          <a:endParaRPr lang="en-US"/>
        </a:p>
      </dgm:t>
    </dgm:pt>
    <dgm:pt modelId="{C05A90B3-68C1-4988-8638-81C3E26896C1}" type="sibTrans" cxnId="{FD3AF798-B559-4BFC-9291-A0A112CB95E2}">
      <dgm:prSet/>
      <dgm:spPr/>
      <dgm:t>
        <a:bodyPr/>
        <a:lstStyle/>
        <a:p>
          <a:endParaRPr lang="en-US"/>
        </a:p>
      </dgm:t>
    </dgm:pt>
    <dgm:pt modelId="{91E8A8EB-B233-4CFB-91A0-8A01C4AFD1DA}">
      <dgm:prSet custT="1"/>
      <dgm:spPr/>
      <dgm:t>
        <a:bodyPr/>
        <a:lstStyle/>
        <a:p>
          <a:pPr algn="ctr">
            <a:buNone/>
          </a:pPr>
          <a:r>
            <a:rPr lang="en-US" sz="1600"/>
            <a:t>To support access to and adoption of EVs and EV infrastructure.</a:t>
          </a:r>
        </a:p>
      </dgm:t>
    </dgm:pt>
    <dgm:pt modelId="{33729FC1-8C5F-4963-9DA8-6189BD866D1B}" type="parTrans" cxnId="{07DAA4C3-ED53-41D3-8B2B-70115FC0FB21}">
      <dgm:prSet/>
      <dgm:spPr/>
      <dgm:t>
        <a:bodyPr/>
        <a:lstStyle/>
        <a:p>
          <a:endParaRPr lang="en-US"/>
        </a:p>
      </dgm:t>
    </dgm:pt>
    <dgm:pt modelId="{2EED4654-E111-41C4-A886-A9D5674A5EA7}" type="sibTrans" cxnId="{07DAA4C3-ED53-41D3-8B2B-70115FC0FB21}">
      <dgm:prSet/>
      <dgm:spPr/>
      <dgm:t>
        <a:bodyPr/>
        <a:lstStyle/>
        <a:p>
          <a:endParaRPr lang="en-US"/>
        </a:p>
      </dgm:t>
    </dgm:pt>
    <dgm:pt modelId="{0CA2CF50-8052-4E09-B730-0E73679603B8}" type="pres">
      <dgm:prSet presAssocID="{D34745A7-D54E-414C-AB0E-B765D7C7B17F}" presName="Name0" presStyleCnt="0">
        <dgm:presLayoutVars>
          <dgm:dir/>
          <dgm:animLvl val="lvl"/>
          <dgm:resizeHandles val="exact"/>
        </dgm:presLayoutVars>
      </dgm:prSet>
      <dgm:spPr/>
    </dgm:pt>
    <dgm:pt modelId="{E2F8ABB6-FF43-4563-867B-E43CFAD86D0C}" type="pres">
      <dgm:prSet presAssocID="{5785DCC0-9399-4C90-94FF-5E02ACA742D6}" presName="linNode" presStyleCnt="0"/>
      <dgm:spPr/>
    </dgm:pt>
    <dgm:pt modelId="{136DD083-A797-4480-A199-336070649F96}" type="pres">
      <dgm:prSet presAssocID="{5785DCC0-9399-4C90-94FF-5E02ACA742D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1E36653-3493-4968-846D-473640DD7D95}" type="pres">
      <dgm:prSet presAssocID="{5785DCC0-9399-4C90-94FF-5E02ACA742D6}" presName="descendantText" presStyleLbl="alignAccFollowNode1" presStyleIdx="0" presStyleCnt="4">
        <dgm:presLayoutVars>
          <dgm:bulletEnabled val="1"/>
        </dgm:presLayoutVars>
      </dgm:prSet>
      <dgm:spPr/>
    </dgm:pt>
    <dgm:pt modelId="{7E8E2BCB-A4D4-41EF-B41F-1A76498E3F37}" type="pres">
      <dgm:prSet presAssocID="{38BE1B79-E52C-483B-A3DC-2B030B2DEA49}" presName="sp" presStyleCnt="0"/>
      <dgm:spPr/>
    </dgm:pt>
    <dgm:pt modelId="{C42295BE-B5E7-46F6-BCB3-C744B58DCDF2}" type="pres">
      <dgm:prSet presAssocID="{CB14D93C-7D14-4BA3-8093-57080CDDD651}" presName="linNode" presStyleCnt="0"/>
      <dgm:spPr/>
    </dgm:pt>
    <dgm:pt modelId="{A7C07183-5CC6-4504-BDEA-F4F252CD56A1}" type="pres">
      <dgm:prSet presAssocID="{CB14D93C-7D14-4BA3-8093-57080CDDD65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F8655BC-96AB-4E44-BCF3-0E52DE5C292E}" type="pres">
      <dgm:prSet presAssocID="{CB14D93C-7D14-4BA3-8093-57080CDDD651}" presName="descendantText" presStyleLbl="alignAccFollowNode1" presStyleIdx="1" presStyleCnt="4">
        <dgm:presLayoutVars>
          <dgm:bulletEnabled val="1"/>
        </dgm:presLayoutVars>
      </dgm:prSet>
      <dgm:spPr/>
    </dgm:pt>
    <dgm:pt modelId="{0F6270ED-A425-4118-971F-A6073C19AB37}" type="pres">
      <dgm:prSet presAssocID="{C22236C0-2152-4AE1-BEF7-398420873B3C}" presName="sp" presStyleCnt="0"/>
      <dgm:spPr/>
    </dgm:pt>
    <dgm:pt modelId="{BEF57289-D846-4751-A324-C53A47EB1400}" type="pres">
      <dgm:prSet presAssocID="{1E0C45F1-8758-4A01-85AA-5FDF88E9CAF8}" presName="linNode" presStyleCnt="0"/>
      <dgm:spPr/>
    </dgm:pt>
    <dgm:pt modelId="{87F76AEE-D2A0-4966-AC87-E0E40868AF5B}" type="pres">
      <dgm:prSet presAssocID="{1E0C45F1-8758-4A01-85AA-5FDF88E9CAF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830827C-FE4E-48CB-8090-BE194514EC1E}" type="pres">
      <dgm:prSet presAssocID="{1E0C45F1-8758-4A01-85AA-5FDF88E9CAF8}" presName="descendantText" presStyleLbl="alignAccFollowNode1" presStyleIdx="2" presStyleCnt="4">
        <dgm:presLayoutVars>
          <dgm:bulletEnabled val="1"/>
        </dgm:presLayoutVars>
      </dgm:prSet>
      <dgm:spPr/>
    </dgm:pt>
    <dgm:pt modelId="{DA4BC387-3A7F-4229-BB8E-8EA5A1EF5A71}" type="pres">
      <dgm:prSet presAssocID="{508776ED-109A-42E3-B0EB-69E72451F6F0}" presName="sp" presStyleCnt="0"/>
      <dgm:spPr/>
    </dgm:pt>
    <dgm:pt modelId="{BFAD090B-482A-4453-B00D-F8190FD549B6}" type="pres">
      <dgm:prSet presAssocID="{DB4D5D30-BE44-48C3-9E24-3C47FDA003BB}" presName="linNode" presStyleCnt="0"/>
      <dgm:spPr/>
    </dgm:pt>
    <dgm:pt modelId="{8E90BA35-0CD1-4584-9246-FC29EE8BA3CE}" type="pres">
      <dgm:prSet presAssocID="{DB4D5D30-BE44-48C3-9E24-3C47FDA003B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5942266-F046-4357-A673-E7C9FC9C2798}" type="pres">
      <dgm:prSet presAssocID="{DB4D5D30-BE44-48C3-9E24-3C47FDA003B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D385500-66C7-4989-A890-9B78E942073F}" srcId="{5785DCC0-9399-4C90-94FF-5E02ACA742D6}" destId="{FC9D84D0-44A1-4CDA-B43E-C9981B51B4F4}" srcOrd="0" destOrd="0" parTransId="{451459C4-E639-4CAA-96C5-E190A325F892}" sibTransId="{09FE457B-4696-4BF8-A9F9-6A42662D0392}"/>
    <dgm:cxn modelId="{3BEF4C0B-7A9B-4575-B8F3-1BD3D9DA099B}" srcId="{CB14D93C-7D14-4BA3-8093-57080CDDD651}" destId="{9A81D98A-3911-4048-B80B-1B5E11948A2C}" srcOrd="0" destOrd="0" parTransId="{B7002644-0A5C-4EB9-B79D-5EA8E5E98210}" sibTransId="{6CBD95AC-4D36-45B4-927A-95F9A1C9AAF4}"/>
    <dgm:cxn modelId="{0ED74D13-9F3A-4A24-8FA7-0D9A09521488}" type="presOf" srcId="{9A81D98A-3911-4048-B80B-1B5E11948A2C}" destId="{1F8655BC-96AB-4E44-BCF3-0E52DE5C292E}" srcOrd="0" destOrd="0" presId="urn:microsoft.com/office/officeart/2005/8/layout/vList5"/>
    <dgm:cxn modelId="{FE732A14-6E85-405A-8457-D0AFE925BF88}" type="presOf" srcId="{5785DCC0-9399-4C90-94FF-5E02ACA742D6}" destId="{136DD083-A797-4480-A199-336070649F96}" srcOrd="0" destOrd="0" presId="urn:microsoft.com/office/officeart/2005/8/layout/vList5"/>
    <dgm:cxn modelId="{99F3493A-7757-4D4B-8758-CF571CDB4148}" srcId="{D34745A7-D54E-414C-AB0E-B765D7C7B17F}" destId="{1E0C45F1-8758-4A01-85AA-5FDF88E9CAF8}" srcOrd="2" destOrd="0" parTransId="{AD97057D-7FD6-4685-B02C-D1A5C8007DBB}" sibTransId="{508776ED-109A-42E3-B0EB-69E72451F6F0}"/>
    <dgm:cxn modelId="{D4FB273B-BA74-4769-8D39-0EE1EBB4E717}" srcId="{D34745A7-D54E-414C-AB0E-B765D7C7B17F}" destId="{5785DCC0-9399-4C90-94FF-5E02ACA742D6}" srcOrd="0" destOrd="0" parTransId="{11F1CDEC-4890-41F4-A992-F1D84BA50DF1}" sibTransId="{38BE1B79-E52C-483B-A3DC-2B030B2DEA49}"/>
    <dgm:cxn modelId="{B1D15A5B-193A-423E-B0B0-DA377CC03BB6}" type="presOf" srcId="{DB4D5D30-BE44-48C3-9E24-3C47FDA003BB}" destId="{8E90BA35-0CD1-4584-9246-FC29EE8BA3CE}" srcOrd="0" destOrd="0" presId="urn:microsoft.com/office/officeart/2005/8/layout/vList5"/>
    <dgm:cxn modelId="{9CF2174C-C871-4798-AF81-561B34E24687}" type="presOf" srcId="{FC9D84D0-44A1-4CDA-B43E-C9981B51B4F4}" destId="{D1E36653-3493-4968-846D-473640DD7D95}" srcOrd="0" destOrd="0" presId="urn:microsoft.com/office/officeart/2005/8/layout/vList5"/>
    <dgm:cxn modelId="{A08F4A4C-2F40-43BB-98CD-559B18FA17F6}" srcId="{D34745A7-D54E-414C-AB0E-B765D7C7B17F}" destId="{CB14D93C-7D14-4BA3-8093-57080CDDD651}" srcOrd="1" destOrd="0" parTransId="{04996706-577E-4173-A507-BB7FC0387CC2}" sibTransId="{C22236C0-2152-4AE1-BEF7-398420873B3C}"/>
    <dgm:cxn modelId="{30402E50-BF5E-4821-9192-FC1AE4AE310A}" type="presOf" srcId="{91E8A8EB-B233-4CFB-91A0-8A01C4AFD1DA}" destId="{B5942266-F046-4357-A673-E7C9FC9C2798}" srcOrd="0" destOrd="0" presId="urn:microsoft.com/office/officeart/2005/8/layout/vList5"/>
    <dgm:cxn modelId="{C2520C72-6A24-4D17-A0D2-7F51DD982C79}" type="presOf" srcId="{7B3F2513-8993-4A05-9830-EA16BAE78265}" destId="{8830827C-FE4E-48CB-8090-BE194514EC1E}" srcOrd="0" destOrd="0" presId="urn:microsoft.com/office/officeart/2005/8/layout/vList5"/>
    <dgm:cxn modelId="{E23B4C72-89E8-4392-897A-627C1E401B4D}" type="presOf" srcId="{D34745A7-D54E-414C-AB0E-B765D7C7B17F}" destId="{0CA2CF50-8052-4E09-B730-0E73679603B8}" srcOrd="0" destOrd="0" presId="urn:microsoft.com/office/officeart/2005/8/layout/vList5"/>
    <dgm:cxn modelId="{BA065E54-C200-4526-8575-2201D90A046B}" type="presOf" srcId="{CB14D93C-7D14-4BA3-8093-57080CDDD651}" destId="{A7C07183-5CC6-4504-BDEA-F4F252CD56A1}" srcOrd="0" destOrd="0" presId="urn:microsoft.com/office/officeart/2005/8/layout/vList5"/>
    <dgm:cxn modelId="{FD3AF798-B559-4BFC-9291-A0A112CB95E2}" srcId="{D34745A7-D54E-414C-AB0E-B765D7C7B17F}" destId="{DB4D5D30-BE44-48C3-9E24-3C47FDA003BB}" srcOrd="3" destOrd="0" parTransId="{3540F235-E146-4AEA-9F45-DB4D9C211CD7}" sibTransId="{C05A90B3-68C1-4988-8638-81C3E26896C1}"/>
    <dgm:cxn modelId="{054024B4-8D41-42B0-AC03-ABE4D8C6A224}" type="presOf" srcId="{1E0C45F1-8758-4A01-85AA-5FDF88E9CAF8}" destId="{87F76AEE-D2A0-4966-AC87-E0E40868AF5B}" srcOrd="0" destOrd="0" presId="urn:microsoft.com/office/officeart/2005/8/layout/vList5"/>
    <dgm:cxn modelId="{07DAA4C3-ED53-41D3-8B2B-70115FC0FB21}" srcId="{DB4D5D30-BE44-48C3-9E24-3C47FDA003BB}" destId="{91E8A8EB-B233-4CFB-91A0-8A01C4AFD1DA}" srcOrd="0" destOrd="0" parTransId="{33729FC1-8C5F-4963-9DA8-6189BD866D1B}" sibTransId="{2EED4654-E111-41C4-A886-A9D5674A5EA7}"/>
    <dgm:cxn modelId="{A371C9D1-74E6-469E-8F30-8A11E313C73F}" srcId="{1E0C45F1-8758-4A01-85AA-5FDF88E9CAF8}" destId="{7B3F2513-8993-4A05-9830-EA16BAE78265}" srcOrd="0" destOrd="0" parTransId="{6BF0F34F-06FF-45FB-9351-4FD32BB6FBDA}" sibTransId="{85453B6C-3726-46C9-98A1-6C3DDBFDFE7C}"/>
    <dgm:cxn modelId="{145AF874-60F1-450E-A70B-3C126B16AD86}" type="presParOf" srcId="{0CA2CF50-8052-4E09-B730-0E73679603B8}" destId="{E2F8ABB6-FF43-4563-867B-E43CFAD86D0C}" srcOrd="0" destOrd="0" presId="urn:microsoft.com/office/officeart/2005/8/layout/vList5"/>
    <dgm:cxn modelId="{A6C257B0-049C-4B0F-9610-57730EDE61DC}" type="presParOf" srcId="{E2F8ABB6-FF43-4563-867B-E43CFAD86D0C}" destId="{136DD083-A797-4480-A199-336070649F96}" srcOrd="0" destOrd="0" presId="urn:microsoft.com/office/officeart/2005/8/layout/vList5"/>
    <dgm:cxn modelId="{975BCF2F-91A8-4E1F-9147-CD86AF075E0A}" type="presParOf" srcId="{E2F8ABB6-FF43-4563-867B-E43CFAD86D0C}" destId="{D1E36653-3493-4968-846D-473640DD7D95}" srcOrd="1" destOrd="0" presId="urn:microsoft.com/office/officeart/2005/8/layout/vList5"/>
    <dgm:cxn modelId="{0FE50A1E-999C-40C9-BD78-3C241925EF71}" type="presParOf" srcId="{0CA2CF50-8052-4E09-B730-0E73679603B8}" destId="{7E8E2BCB-A4D4-41EF-B41F-1A76498E3F37}" srcOrd="1" destOrd="0" presId="urn:microsoft.com/office/officeart/2005/8/layout/vList5"/>
    <dgm:cxn modelId="{4F24CD6B-3828-4002-A008-38B068D515F1}" type="presParOf" srcId="{0CA2CF50-8052-4E09-B730-0E73679603B8}" destId="{C42295BE-B5E7-46F6-BCB3-C744B58DCDF2}" srcOrd="2" destOrd="0" presId="urn:microsoft.com/office/officeart/2005/8/layout/vList5"/>
    <dgm:cxn modelId="{EBF426CD-FDE9-410A-851A-FC8AF9376EF7}" type="presParOf" srcId="{C42295BE-B5E7-46F6-BCB3-C744B58DCDF2}" destId="{A7C07183-5CC6-4504-BDEA-F4F252CD56A1}" srcOrd="0" destOrd="0" presId="urn:microsoft.com/office/officeart/2005/8/layout/vList5"/>
    <dgm:cxn modelId="{7A2C1AC1-0DB4-423D-A740-A3E7E1EE869C}" type="presParOf" srcId="{C42295BE-B5E7-46F6-BCB3-C744B58DCDF2}" destId="{1F8655BC-96AB-4E44-BCF3-0E52DE5C292E}" srcOrd="1" destOrd="0" presId="urn:microsoft.com/office/officeart/2005/8/layout/vList5"/>
    <dgm:cxn modelId="{9EB62312-BFDF-42D3-AF05-BD9D557A0BB4}" type="presParOf" srcId="{0CA2CF50-8052-4E09-B730-0E73679603B8}" destId="{0F6270ED-A425-4118-971F-A6073C19AB37}" srcOrd="3" destOrd="0" presId="urn:microsoft.com/office/officeart/2005/8/layout/vList5"/>
    <dgm:cxn modelId="{B797F650-A5C3-4FA1-AE9F-75F73B3317F7}" type="presParOf" srcId="{0CA2CF50-8052-4E09-B730-0E73679603B8}" destId="{BEF57289-D846-4751-A324-C53A47EB1400}" srcOrd="4" destOrd="0" presId="urn:microsoft.com/office/officeart/2005/8/layout/vList5"/>
    <dgm:cxn modelId="{7FD98B39-59A6-4A3C-AD46-0CB146D2C77F}" type="presParOf" srcId="{BEF57289-D846-4751-A324-C53A47EB1400}" destId="{87F76AEE-D2A0-4966-AC87-E0E40868AF5B}" srcOrd="0" destOrd="0" presId="urn:microsoft.com/office/officeart/2005/8/layout/vList5"/>
    <dgm:cxn modelId="{47C2CB72-81B8-45B6-BAC2-ABD822B77FAD}" type="presParOf" srcId="{BEF57289-D846-4751-A324-C53A47EB1400}" destId="{8830827C-FE4E-48CB-8090-BE194514EC1E}" srcOrd="1" destOrd="0" presId="urn:microsoft.com/office/officeart/2005/8/layout/vList5"/>
    <dgm:cxn modelId="{271E950D-93A7-48B6-8467-51780F8CE619}" type="presParOf" srcId="{0CA2CF50-8052-4E09-B730-0E73679603B8}" destId="{DA4BC387-3A7F-4229-BB8E-8EA5A1EF5A71}" srcOrd="5" destOrd="0" presId="urn:microsoft.com/office/officeart/2005/8/layout/vList5"/>
    <dgm:cxn modelId="{8E06B2CE-2356-4F74-9F90-9309EAF37C6A}" type="presParOf" srcId="{0CA2CF50-8052-4E09-B730-0E73679603B8}" destId="{BFAD090B-482A-4453-B00D-F8190FD549B6}" srcOrd="6" destOrd="0" presId="urn:microsoft.com/office/officeart/2005/8/layout/vList5"/>
    <dgm:cxn modelId="{63BA09FC-FBE8-4063-9876-1E358E305540}" type="presParOf" srcId="{BFAD090B-482A-4453-B00D-F8190FD549B6}" destId="{8E90BA35-0CD1-4584-9246-FC29EE8BA3CE}" srcOrd="0" destOrd="0" presId="urn:microsoft.com/office/officeart/2005/8/layout/vList5"/>
    <dgm:cxn modelId="{8B0BA239-FC27-46B1-BCF6-23D2932B9523}" type="presParOf" srcId="{BFAD090B-482A-4453-B00D-F8190FD549B6}" destId="{B5942266-F046-4357-A673-E7C9FC9C27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4745A7-D54E-414C-AB0E-B765D7C7B17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5DCC0-9399-4C90-94FF-5E02ACA742D6}">
      <dgm:prSet custT="1"/>
      <dgm:spPr/>
      <dgm:t>
        <a:bodyPr/>
        <a:lstStyle/>
        <a:p>
          <a:pPr algn="ctr"/>
          <a:r>
            <a:rPr lang="en-US" sz="2400"/>
            <a:t>Energy</a:t>
          </a:r>
          <a:endParaRPr lang="en-US" sz="1900"/>
        </a:p>
      </dgm:t>
    </dgm:pt>
    <dgm:pt modelId="{11F1CDEC-4890-41F4-A992-F1D84BA50DF1}" type="parTrans" cxnId="{D4FB273B-BA74-4769-8D39-0EE1EBB4E717}">
      <dgm:prSet/>
      <dgm:spPr/>
      <dgm:t>
        <a:bodyPr/>
        <a:lstStyle/>
        <a:p>
          <a:endParaRPr lang="en-US"/>
        </a:p>
      </dgm:t>
    </dgm:pt>
    <dgm:pt modelId="{38BE1B79-E52C-483B-A3DC-2B030B2DEA49}" type="sibTrans" cxnId="{D4FB273B-BA74-4769-8D39-0EE1EBB4E717}">
      <dgm:prSet/>
      <dgm:spPr/>
      <dgm:t>
        <a:bodyPr/>
        <a:lstStyle/>
        <a:p>
          <a:endParaRPr lang="en-US"/>
        </a:p>
      </dgm:t>
    </dgm:pt>
    <dgm:pt modelId="{CB14D93C-7D14-4BA3-8093-57080CDDD651}">
      <dgm:prSet custT="1"/>
      <dgm:spPr/>
      <dgm:t>
        <a:bodyPr/>
        <a:lstStyle/>
        <a:p>
          <a:pPr algn="ctr"/>
          <a:r>
            <a:rPr lang="en-US" sz="2400"/>
            <a:t>Water</a:t>
          </a:r>
          <a:endParaRPr lang="en-US" sz="1900"/>
        </a:p>
      </dgm:t>
    </dgm:pt>
    <dgm:pt modelId="{04996706-577E-4173-A507-BB7FC0387CC2}" type="parTrans" cxnId="{A08F4A4C-2F40-43BB-98CD-559B18FA17F6}">
      <dgm:prSet/>
      <dgm:spPr/>
      <dgm:t>
        <a:bodyPr/>
        <a:lstStyle/>
        <a:p>
          <a:endParaRPr lang="en-US"/>
        </a:p>
      </dgm:t>
    </dgm:pt>
    <dgm:pt modelId="{C22236C0-2152-4AE1-BEF7-398420873B3C}" type="sibTrans" cxnId="{A08F4A4C-2F40-43BB-98CD-559B18FA17F6}">
      <dgm:prSet/>
      <dgm:spPr/>
      <dgm:t>
        <a:bodyPr/>
        <a:lstStyle/>
        <a:p>
          <a:endParaRPr lang="en-US"/>
        </a:p>
      </dgm:t>
    </dgm:pt>
    <dgm:pt modelId="{1E0C45F1-8758-4A01-85AA-5FDF88E9CAF8}">
      <dgm:prSet custT="1"/>
      <dgm:spPr/>
      <dgm:t>
        <a:bodyPr/>
        <a:lstStyle/>
        <a:p>
          <a:pPr algn="ctr"/>
          <a:r>
            <a:rPr lang="en-US" sz="2400"/>
            <a:t>Renewable Energy</a:t>
          </a:r>
        </a:p>
      </dgm:t>
    </dgm:pt>
    <dgm:pt modelId="{AD97057D-7FD6-4685-B02C-D1A5C8007DBB}" type="parTrans" cxnId="{99F3493A-7757-4D4B-8758-CF571CDB4148}">
      <dgm:prSet/>
      <dgm:spPr/>
      <dgm:t>
        <a:bodyPr/>
        <a:lstStyle/>
        <a:p>
          <a:endParaRPr lang="en-US"/>
        </a:p>
      </dgm:t>
    </dgm:pt>
    <dgm:pt modelId="{508776ED-109A-42E3-B0EB-69E72451F6F0}" type="sibTrans" cxnId="{99F3493A-7757-4D4B-8758-CF571CDB4148}">
      <dgm:prSet/>
      <dgm:spPr/>
      <dgm:t>
        <a:bodyPr/>
        <a:lstStyle/>
        <a:p>
          <a:endParaRPr lang="en-US"/>
        </a:p>
      </dgm:t>
    </dgm:pt>
    <dgm:pt modelId="{FC9D84D0-44A1-4CDA-B43E-C9981B51B4F4}">
      <dgm:prSet custT="1"/>
      <dgm:spPr/>
      <dgm:t>
        <a:bodyPr/>
        <a:lstStyle/>
        <a:p>
          <a:pPr algn="ctr">
            <a:buNone/>
          </a:pPr>
          <a:r>
            <a:rPr lang="en-US" sz="1900"/>
            <a:t>To reduce energy consumption in Delaware County.</a:t>
          </a:r>
        </a:p>
      </dgm:t>
    </dgm:pt>
    <dgm:pt modelId="{451459C4-E639-4CAA-96C5-E190A325F892}" type="parTrans" cxnId="{BD385500-66C7-4989-A890-9B78E942073F}">
      <dgm:prSet/>
      <dgm:spPr/>
      <dgm:t>
        <a:bodyPr/>
        <a:lstStyle/>
        <a:p>
          <a:endParaRPr lang="en-US"/>
        </a:p>
      </dgm:t>
    </dgm:pt>
    <dgm:pt modelId="{09FE457B-4696-4BF8-A9F9-6A42662D0392}" type="sibTrans" cxnId="{BD385500-66C7-4989-A890-9B78E942073F}">
      <dgm:prSet/>
      <dgm:spPr/>
      <dgm:t>
        <a:bodyPr/>
        <a:lstStyle/>
        <a:p>
          <a:endParaRPr lang="en-US"/>
        </a:p>
      </dgm:t>
    </dgm:pt>
    <dgm:pt modelId="{9A81D98A-3911-4048-B80B-1B5E11948A2C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1900"/>
            <a:t>To reduce water consumption in Delaware County.</a:t>
          </a:r>
        </a:p>
      </dgm:t>
    </dgm:pt>
    <dgm:pt modelId="{B7002644-0A5C-4EB9-B79D-5EA8E5E98210}" type="parTrans" cxnId="{3BEF4C0B-7A9B-4575-B8F3-1BD3D9DA099B}">
      <dgm:prSet/>
      <dgm:spPr/>
      <dgm:t>
        <a:bodyPr/>
        <a:lstStyle/>
        <a:p>
          <a:endParaRPr lang="en-US"/>
        </a:p>
      </dgm:t>
    </dgm:pt>
    <dgm:pt modelId="{6CBD95AC-4D36-45B4-927A-95F9A1C9AAF4}" type="sibTrans" cxnId="{3BEF4C0B-7A9B-4575-B8F3-1BD3D9DA099B}">
      <dgm:prSet/>
      <dgm:spPr/>
      <dgm:t>
        <a:bodyPr/>
        <a:lstStyle/>
        <a:p>
          <a:endParaRPr lang="en-US"/>
        </a:p>
      </dgm:t>
    </dgm:pt>
    <dgm:pt modelId="{7B3F2513-8993-4A05-9830-EA16BAE78265}">
      <dgm:prSet custT="1"/>
      <dgm:spPr/>
      <dgm:t>
        <a:bodyPr/>
        <a:lstStyle/>
        <a:p>
          <a:pPr algn="ctr" rtl="0">
            <a:buNone/>
          </a:pPr>
          <a:r>
            <a:rPr lang="en-US" sz="1600"/>
            <a:t>To increase availability and use of </a:t>
          </a:r>
          <a:r>
            <a:rPr lang="en-US" sz="1600">
              <a:latin typeface="Calibri Light" panose="020F0302020204030204"/>
            </a:rPr>
            <a:t>combustion-free</a:t>
          </a:r>
          <a:r>
            <a:rPr lang="en-US" sz="1600"/>
            <a:t> </a:t>
          </a:r>
          <a:r>
            <a:rPr lang="en-US" sz="1600">
              <a:latin typeface="Calibri Light" panose="020F0302020204030204"/>
            </a:rPr>
            <a:t>locally-sourced </a:t>
          </a:r>
          <a:r>
            <a:rPr lang="en-US" sz="1600"/>
            <a:t>renewable energy sources. </a:t>
          </a:r>
        </a:p>
      </dgm:t>
    </dgm:pt>
    <dgm:pt modelId="{6BF0F34F-06FF-45FB-9351-4FD32BB6FBDA}" type="parTrans" cxnId="{A371C9D1-74E6-469E-8F30-8A11E313C73F}">
      <dgm:prSet/>
      <dgm:spPr/>
      <dgm:t>
        <a:bodyPr/>
        <a:lstStyle/>
        <a:p>
          <a:endParaRPr lang="en-US"/>
        </a:p>
      </dgm:t>
    </dgm:pt>
    <dgm:pt modelId="{85453B6C-3726-46C9-98A1-6C3DDBFDFE7C}" type="sibTrans" cxnId="{A371C9D1-74E6-469E-8F30-8A11E313C73F}">
      <dgm:prSet/>
      <dgm:spPr/>
      <dgm:t>
        <a:bodyPr/>
        <a:lstStyle/>
        <a:p>
          <a:endParaRPr lang="en-US"/>
        </a:p>
      </dgm:t>
    </dgm:pt>
    <dgm:pt modelId="{DB4D5D30-BE44-48C3-9E24-3C47FDA003BB}">
      <dgm:prSet custT="1"/>
      <dgm:spPr/>
      <dgm:t>
        <a:bodyPr/>
        <a:lstStyle/>
        <a:p>
          <a:pPr algn="ctr">
            <a:buNone/>
          </a:pPr>
          <a:r>
            <a:rPr lang="en-US" sz="2400"/>
            <a:t>Emissions</a:t>
          </a:r>
        </a:p>
      </dgm:t>
    </dgm:pt>
    <dgm:pt modelId="{3540F235-E146-4AEA-9F45-DB4D9C211CD7}" type="parTrans" cxnId="{FD3AF798-B559-4BFC-9291-A0A112CB95E2}">
      <dgm:prSet/>
      <dgm:spPr/>
      <dgm:t>
        <a:bodyPr/>
        <a:lstStyle/>
        <a:p>
          <a:endParaRPr lang="en-US"/>
        </a:p>
      </dgm:t>
    </dgm:pt>
    <dgm:pt modelId="{C05A90B3-68C1-4988-8638-81C3E26896C1}" type="sibTrans" cxnId="{FD3AF798-B559-4BFC-9291-A0A112CB95E2}">
      <dgm:prSet/>
      <dgm:spPr/>
      <dgm:t>
        <a:bodyPr/>
        <a:lstStyle/>
        <a:p>
          <a:endParaRPr lang="en-US"/>
        </a:p>
      </dgm:t>
    </dgm:pt>
    <dgm:pt modelId="{91E8A8EB-B233-4CFB-91A0-8A01C4AFD1DA}">
      <dgm:prSet custT="1"/>
      <dgm:spPr/>
      <dgm:t>
        <a:bodyPr/>
        <a:lstStyle/>
        <a:p>
          <a:pPr algn="ctr">
            <a:buNone/>
          </a:pPr>
          <a:r>
            <a:rPr lang="en-US" sz="1600"/>
            <a:t>Reduce emissions in Delaware County.</a:t>
          </a:r>
        </a:p>
      </dgm:t>
    </dgm:pt>
    <dgm:pt modelId="{33729FC1-8C5F-4963-9DA8-6189BD866D1B}" type="parTrans" cxnId="{07DAA4C3-ED53-41D3-8B2B-70115FC0FB21}">
      <dgm:prSet/>
      <dgm:spPr/>
      <dgm:t>
        <a:bodyPr/>
        <a:lstStyle/>
        <a:p>
          <a:endParaRPr lang="en-US"/>
        </a:p>
      </dgm:t>
    </dgm:pt>
    <dgm:pt modelId="{2EED4654-E111-41C4-A886-A9D5674A5EA7}" type="sibTrans" cxnId="{07DAA4C3-ED53-41D3-8B2B-70115FC0FB21}">
      <dgm:prSet/>
      <dgm:spPr/>
      <dgm:t>
        <a:bodyPr/>
        <a:lstStyle/>
        <a:p>
          <a:endParaRPr lang="en-US"/>
        </a:p>
      </dgm:t>
    </dgm:pt>
    <dgm:pt modelId="{0CA2CF50-8052-4E09-B730-0E73679603B8}" type="pres">
      <dgm:prSet presAssocID="{D34745A7-D54E-414C-AB0E-B765D7C7B17F}" presName="Name0" presStyleCnt="0">
        <dgm:presLayoutVars>
          <dgm:dir/>
          <dgm:animLvl val="lvl"/>
          <dgm:resizeHandles val="exact"/>
        </dgm:presLayoutVars>
      </dgm:prSet>
      <dgm:spPr/>
    </dgm:pt>
    <dgm:pt modelId="{E2F8ABB6-FF43-4563-867B-E43CFAD86D0C}" type="pres">
      <dgm:prSet presAssocID="{5785DCC0-9399-4C90-94FF-5E02ACA742D6}" presName="linNode" presStyleCnt="0"/>
      <dgm:spPr/>
    </dgm:pt>
    <dgm:pt modelId="{136DD083-A797-4480-A199-336070649F96}" type="pres">
      <dgm:prSet presAssocID="{5785DCC0-9399-4C90-94FF-5E02ACA742D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1E36653-3493-4968-846D-473640DD7D95}" type="pres">
      <dgm:prSet presAssocID="{5785DCC0-9399-4C90-94FF-5E02ACA742D6}" presName="descendantText" presStyleLbl="alignAccFollowNode1" presStyleIdx="0" presStyleCnt="4">
        <dgm:presLayoutVars>
          <dgm:bulletEnabled val="1"/>
        </dgm:presLayoutVars>
      </dgm:prSet>
      <dgm:spPr/>
    </dgm:pt>
    <dgm:pt modelId="{7E8E2BCB-A4D4-41EF-B41F-1A76498E3F37}" type="pres">
      <dgm:prSet presAssocID="{38BE1B79-E52C-483B-A3DC-2B030B2DEA49}" presName="sp" presStyleCnt="0"/>
      <dgm:spPr/>
    </dgm:pt>
    <dgm:pt modelId="{C42295BE-B5E7-46F6-BCB3-C744B58DCDF2}" type="pres">
      <dgm:prSet presAssocID="{CB14D93C-7D14-4BA3-8093-57080CDDD651}" presName="linNode" presStyleCnt="0"/>
      <dgm:spPr/>
    </dgm:pt>
    <dgm:pt modelId="{A7C07183-5CC6-4504-BDEA-F4F252CD56A1}" type="pres">
      <dgm:prSet presAssocID="{CB14D93C-7D14-4BA3-8093-57080CDDD65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F8655BC-96AB-4E44-BCF3-0E52DE5C292E}" type="pres">
      <dgm:prSet presAssocID="{CB14D93C-7D14-4BA3-8093-57080CDDD651}" presName="descendantText" presStyleLbl="alignAccFollowNode1" presStyleIdx="1" presStyleCnt="4">
        <dgm:presLayoutVars>
          <dgm:bulletEnabled val="1"/>
        </dgm:presLayoutVars>
      </dgm:prSet>
      <dgm:spPr/>
    </dgm:pt>
    <dgm:pt modelId="{0F6270ED-A425-4118-971F-A6073C19AB37}" type="pres">
      <dgm:prSet presAssocID="{C22236C0-2152-4AE1-BEF7-398420873B3C}" presName="sp" presStyleCnt="0"/>
      <dgm:spPr/>
    </dgm:pt>
    <dgm:pt modelId="{BEF57289-D846-4751-A324-C53A47EB1400}" type="pres">
      <dgm:prSet presAssocID="{1E0C45F1-8758-4A01-85AA-5FDF88E9CAF8}" presName="linNode" presStyleCnt="0"/>
      <dgm:spPr/>
    </dgm:pt>
    <dgm:pt modelId="{87F76AEE-D2A0-4966-AC87-E0E40868AF5B}" type="pres">
      <dgm:prSet presAssocID="{1E0C45F1-8758-4A01-85AA-5FDF88E9CAF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830827C-FE4E-48CB-8090-BE194514EC1E}" type="pres">
      <dgm:prSet presAssocID="{1E0C45F1-8758-4A01-85AA-5FDF88E9CAF8}" presName="descendantText" presStyleLbl="alignAccFollowNode1" presStyleIdx="2" presStyleCnt="4">
        <dgm:presLayoutVars>
          <dgm:bulletEnabled val="1"/>
        </dgm:presLayoutVars>
      </dgm:prSet>
      <dgm:spPr/>
    </dgm:pt>
    <dgm:pt modelId="{DA4BC387-3A7F-4229-BB8E-8EA5A1EF5A71}" type="pres">
      <dgm:prSet presAssocID="{508776ED-109A-42E3-B0EB-69E72451F6F0}" presName="sp" presStyleCnt="0"/>
      <dgm:spPr/>
    </dgm:pt>
    <dgm:pt modelId="{BFAD090B-482A-4453-B00D-F8190FD549B6}" type="pres">
      <dgm:prSet presAssocID="{DB4D5D30-BE44-48C3-9E24-3C47FDA003BB}" presName="linNode" presStyleCnt="0"/>
      <dgm:spPr/>
    </dgm:pt>
    <dgm:pt modelId="{8E90BA35-0CD1-4584-9246-FC29EE8BA3CE}" type="pres">
      <dgm:prSet presAssocID="{DB4D5D30-BE44-48C3-9E24-3C47FDA003B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5942266-F046-4357-A673-E7C9FC9C2798}" type="pres">
      <dgm:prSet presAssocID="{DB4D5D30-BE44-48C3-9E24-3C47FDA003B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D385500-66C7-4989-A890-9B78E942073F}" srcId="{5785DCC0-9399-4C90-94FF-5E02ACA742D6}" destId="{FC9D84D0-44A1-4CDA-B43E-C9981B51B4F4}" srcOrd="0" destOrd="0" parTransId="{451459C4-E639-4CAA-96C5-E190A325F892}" sibTransId="{09FE457B-4696-4BF8-A9F9-6A42662D0392}"/>
    <dgm:cxn modelId="{3BEF4C0B-7A9B-4575-B8F3-1BD3D9DA099B}" srcId="{CB14D93C-7D14-4BA3-8093-57080CDDD651}" destId="{9A81D98A-3911-4048-B80B-1B5E11948A2C}" srcOrd="0" destOrd="0" parTransId="{B7002644-0A5C-4EB9-B79D-5EA8E5E98210}" sibTransId="{6CBD95AC-4D36-45B4-927A-95F9A1C9AAF4}"/>
    <dgm:cxn modelId="{0ED74D13-9F3A-4A24-8FA7-0D9A09521488}" type="presOf" srcId="{9A81D98A-3911-4048-B80B-1B5E11948A2C}" destId="{1F8655BC-96AB-4E44-BCF3-0E52DE5C292E}" srcOrd="0" destOrd="0" presId="urn:microsoft.com/office/officeart/2005/8/layout/vList5"/>
    <dgm:cxn modelId="{FE732A14-6E85-405A-8457-D0AFE925BF88}" type="presOf" srcId="{5785DCC0-9399-4C90-94FF-5E02ACA742D6}" destId="{136DD083-A797-4480-A199-336070649F96}" srcOrd="0" destOrd="0" presId="urn:microsoft.com/office/officeart/2005/8/layout/vList5"/>
    <dgm:cxn modelId="{99F3493A-7757-4D4B-8758-CF571CDB4148}" srcId="{D34745A7-D54E-414C-AB0E-B765D7C7B17F}" destId="{1E0C45F1-8758-4A01-85AA-5FDF88E9CAF8}" srcOrd="2" destOrd="0" parTransId="{AD97057D-7FD6-4685-B02C-D1A5C8007DBB}" sibTransId="{508776ED-109A-42E3-B0EB-69E72451F6F0}"/>
    <dgm:cxn modelId="{D4FB273B-BA74-4769-8D39-0EE1EBB4E717}" srcId="{D34745A7-D54E-414C-AB0E-B765D7C7B17F}" destId="{5785DCC0-9399-4C90-94FF-5E02ACA742D6}" srcOrd="0" destOrd="0" parTransId="{11F1CDEC-4890-41F4-A992-F1D84BA50DF1}" sibTransId="{38BE1B79-E52C-483B-A3DC-2B030B2DEA49}"/>
    <dgm:cxn modelId="{B1D15A5B-193A-423E-B0B0-DA377CC03BB6}" type="presOf" srcId="{DB4D5D30-BE44-48C3-9E24-3C47FDA003BB}" destId="{8E90BA35-0CD1-4584-9246-FC29EE8BA3CE}" srcOrd="0" destOrd="0" presId="urn:microsoft.com/office/officeart/2005/8/layout/vList5"/>
    <dgm:cxn modelId="{9CF2174C-C871-4798-AF81-561B34E24687}" type="presOf" srcId="{FC9D84D0-44A1-4CDA-B43E-C9981B51B4F4}" destId="{D1E36653-3493-4968-846D-473640DD7D95}" srcOrd="0" destOrd="0" presId="urn:microsoft.com/office/officeart/2005/8/layout/vList5"/>
    <dgm:cxn modelId="{A08F4A4C-2F40-43BB-98CD-559B18FA17F6}" srcId="{D34745A7-D54E-414C-AB0E-B765D7C7B17F}" destId="{CB14D93C-7D14-4BA3-8093-57080CDDD651}" srcOrd="1" destOrd="0" parTransId="{04996706-577E-4173-A507-BB7FC0387CC2}" sibTransId="{C22236C0-2152-4AE1-BEF7-398420873B3C}"/>
    <dgm:cxn modelId="{30402E50-BF5E-4821-9192-FC1AE4AE310A}" type="presOf" srcId="{91E8A8EB-B233-4CFB-91A0-8A01C4AFD1DA}" destId="{B5942266-F046-4357-A673-E7C9FC9C2798}" srcOrd="0" destOrd="0" presId="urn:microsoft.com/office/officeart/2005/8/layout/vList5"/>
    <dgm:cxn modelId="{C2520C72-6A24-4D17-A0D2-7F51DD982C79}" type="presOf" srcId="{7B3F2513-8993-4A05-9830-EA16BAE78265}" destId="{8830827C-FE4E-48CB-8090-BE194514EC1E}" srcOrd="0" destOrd="0" presId="urn:microsoft.com/office/officeart/2005/8/layout/vList5"/>
    <dgm:cxn modelId="{E23B4C72-89E8-4392-897A-627C1E401B4D}" type="presOf" srcId="{D34745A7-D54E-414C-AB0E-B765D7C7B17F}" destId="{0CA2CF50-8052-4E09-B730-0E73679603B8}" srcOrd="0" destOrd="0" presId="urn:microsoft.com/office/officeart/2005/8/layout/vList5"/>
    <dgm:cxn modelId="{BA065E54-C200-4526-8575-2201D90A046B}" type="presOf" srcId="{CB14D93C-7D14-4BA3-8093-57080CDDD651}" destId="{A7C07183-5CC6-4504-BDEA-F4F252CD56A1}" srcOrd="0" destOrd="0" presId="urn:microsoft.com/office/officeart/2005/8/layout/vList5"/>
    <dgm:cxn modelId="{FD3AF798-B559-4BFC-9291-A0A112CB95E2}" srcId="{D34745A7-D54E-414C-AB0E-B765D7C7B17F}" destId="{DB4D5D30-BE44-48C3-9E24-3C47FDA003BB}" srcOrd="3" destOrd="0" parTransId="{3540F235-E146-4AEA-9F45-DB4D9C211CD7}" sibTransId="{C05A90B3-68C1-4988-8638-81C3E26896C1}"/>
    <dgm:cxn modelId="{054024B4-8D41-42B0-AC03-ABE4D8C6A224}" type="presOf" srcId="{1E0C45F1-8758-4A01-85AA-5FDF88E9CAF8}" destId="{87F76AEE-D2A0-4966-AC87-E0E40868AF5B}" srcOrd="0" destOrd="0" presId="urn:microsoft.com/office/officeart/2005/8/layout/vList5"/>
    <dgm:cxn modelId="{07DAA4C3-ED53-41D3-8B2B-70115FC0FB21}" srcId="{DB4D5D30-BE44-48C3-9E24-3C47FDA003BB}" destId="{91E8A8EB-B233-4CFB-91A0-8A01C4AFD1DA}" srcOrd="0" destOrd="0" parTransId="{33729FC1-8C5F-4963-9DA8-6189BD866D1B}" sibTransId="{2EED4654-E111-41C4-A886-A9D5674A5EA7}"/>
    <dgm:cxn modelId="{A371C9D1-74E6-469E-8F30-8A11E313C73F}" srcId="{1E0C45F1-8758-4A01-85AA-5FDF88E9CAF8}" destId="{7B3F2513-8993-4A05-9830-EA16BAE78265}" srcOrd="0" destOrd="0" parTransId="{6BF0F34F-06FF-45FB-9351-4FD32BB6FBDA}" sibTransId="{85453B6C-3726-46C9-98A1-6C3DDBFDFE7C}"/>
    <dgm:cxn modelId="{145AF874-60F1-450E-A70B-3C126B16AD86}" type="presParOf" srcId="{0CA2CF50-8052-4E09-B730-0E73679603B8}" destId="{E2F8ABB6-FF43-4563-867B-E43CFAD86D0C}" srcOrd="0" destOrd="0" presId="urn:microsoft.com/office/officeart/2005/8/layout/vList5"/>
    <dgm:cxn modelId="{A6C257B0-049C-4B0F-9610-57730EDE61DC}" type="presParOf" srcId="{E2F8ABB6-FF43-4563-867B-E43CFAD86D0C}" destId="{136DD083-A797-4480-A199-336070649F96}" srcOrd="0" destOrd="0" presId="urn:microsoft.com/office/officeart/2005/8/layout/vList5"/>
    <dgm:cxn modelId="{975BCF2F-91A8-4E1F-9147-CD86AF075E0A}" type="presParOf" srcId="{E2F8ABB6-FF43-4563-867B-E43CFAD86D0C}" destId="{D1E36653-3493-4968-846D-473640DD7D95}" srcOrd="1" destOrd="0" presId="urn:microsoft.com/office/officeart/2005/8/layout/vList5"/>
    <dgm:cxn modelId="{0FE50A1E-999C-40C9-BD78-3C241925EF71}" type="presParOf" srcId="{0CA2CF50-8052-4E09-B730-0E73679603B8}" destId="{7E8E2BCB-A4D4-41EF-B41F-1A76498E3F37}" srcOrd="1" destOrd="0" presId="urn:microsoft.com/office/officeart/2005/8/layout/vList5"/>
    <dgm:cxn modelId="{4F24CD6B-3828-4002-A008-38B068D515F1}" type="presParOf" srcId="{0CA2CF50-8052-4E09-B730-0E73679603B8}" destId="{C42295BE-B5E7-46F6-BCB3-C744B58DCDF2}" srcOrd="2" destOrd="0" presId="urn:microsoft.com/office/officeart/2005/8/layout/vList5"/>
    <dgm:cxn modelId="{EBF426CD-FDE9-410A-851A-FC8AF9376EF7}" type="presParOf" srcId="{C42295BE-B5E7-46F6-BCB3-C744B58DCDF2}" destId="{A7C07183-5CC6-4504-BDEA-F4F252CD56A1}" srcOrd="0" destOrd="0" presId="urn:microsoft.com/office/officeart/2005/8/layout/vList5"/>
    <dgm:cxn modelId="{7A2C1AC1-0DB4-423D-A740-A3E7E1EE869C}" type="presParOf" srcId="{C42295BE-B5E7-46F6-BCB3-C744B58DCDF2}" destId="{1F8655BC-96AB-4E44-BCF3-0E52DE5C292E}" srcOrd="1" destOrd="0" presId="urn:microsoft.com/office/officeart/2005/8/layout/vList5"/>
    <dgm:cxn modelId="{9EB62312-BFDF-42D3-AF05-BD9D557A0BB4}" type="presParOf" srcId="{0CA2CF50-8052-4E09-B730-0E73679603B8}" destId="{0F6270ED-A425-4118-971F-A6073C19AB37}" srcOrd="3" destOrd="0" presId="urn:microsoft.com/office/officeart/2005/8/layout/vList5"/>
    <dgm:cxn modelId="{B797F650-A5C3-4FA1-AE9F-75F73B3317F7}" type="presParOf" srcId="{0CA2CF50-8052-4E09-B730-0E73679603B8}" destId="{BEF57289-D846-4751-A324-C53A47EB1400}" srcOrd="4" destOrd="0" presId="urn:microsoft.com/office/officeart/2005/8/layout/vList5"/>
    <dgm:cxn modelId="{7FD98B39-59A6-4A3C-AD46-0CB146D2C77F}" type="presParOf" srcId="{BEF57289-D846-4751-A324-C53A47EB1400}" destId="{87F76AEE-D2A0-4966-AC87-E0E40868AF5B}" srcOrd="0" destOrd="0" presId="urn:microsoft.com/office/officeart/2005/8/layout/vList5"/>
    <dgm:cxn modelId="{47C2CB72-81B8-45B6-BAC2-ABD822B77FAD}" type="presParOf" srcId="{BEF57289-D846-4751-A324-C53A47EB1400}" destId="{8830827C-FE4E-48CB-8090-BE194514EC1E}" srcOrd="1" destOrd="0" presId="urn:microsoft.com/office/officeart/2005/8/layout/vList5"/>
    <dgm:cxn modelId="{271E950D-93A7-48B6-8467-51780F8CE619}" type="presParOf" srcId="{0CA2CF50-8052-4E09-B730-0E73679603B8}" destId="{DA4BC387-3A7F-4229-BB8E-8EA5A1EF5A71}" srcOrd="5" destOrd="0" presId="urn:microsoft.com/office/officeart/2005/8/layout/vList5"/>
    <dgm:cxn modelId="{8E06B2CE-2356-4F74-9F90-9309EAF37C6A}" type="presParOf" srcId="{0CA2CF50-8052-4E09-B730-0E73679603B8}" destId="{BFAD090B-482A-4453-B00D-F8190FD549B6}" srcOrd="6" destOrd="0" presId="urn:microsoft.com/office/officeart/2005/8/layout/vList5"/>
    <dgm:cxn modelId="{63BA09FC-FBE8-4063-9876-1E358E305540}" type="presParOf" srcId="{BFAD090B-482A-4453-B00D-F8190FD549B6}" destId="{8E90BA35-0CD1-4584-9246-FC29EE8BA3CE}" srcOrd="0" destOrd="0" presId="urn:microsoft.com/office/officeart/2005/8/layout/vList5"/>
    <dgm:cxn modelId="{8B0BA239-FC27-46B1-BCF6-23D2932B9523}" type="presParOf" srcId="{BFAD090B-482A-4453-B00D-F8190FD549B6}" destId="{B5942266-F046-4357-A673-E7C9FC9C27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4745A7-D54E-414C-AB0E-B765D7C7B17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5DCC0-9399-4C90-94FF-5E02ACA742D6}">
      <dgm:prSet custT="1"/>
      <dgm:spPr/>
      <dgm:t>
        <a:bodyPr/>
        <a:lstStyle/>
        <a:p>
          <a:pPr algn="ctr"/>
          <a:r>
            <a:rPr lang="en-US" sz="2400"/>
            <a:t>County Operations</a:t>
          </a:r>
          <a:endParaRPr lang="en-US" sz="1900"/>
        </a:p>
      </dgm:t>
    </dgm:pt>
    <dgm:pt modelId="{11F1CDEC-4890-41F4-A992-F1D84BA50DF1}" type="parTrans" cxnId="{D4FB273B-BA74-4769-8D39-0EE1EBB4E717}">
      <dgm:prSet/>
      <dgm:spPr/>
      <dgm:t>
        <a:bodyPr/>
        <a:lstStyle/>
        <a:p>
          <a:endParaRPr lang="en-US"/>
        </a:p>
      </dgm:t>
    </dgm:pt>
    <dgm:pt modelId="{38BE1B79-E52C-483B-A3DC-2B030B2DEA49}" type="sibTrans" cxnId="{D4FB273B-BA74-4769-8D39-0EE1EBB4E717}">
      <dgm:prSet/>
      <dgm:spPr/>
      <dgm:t>
        <a:bodyPr/>
        <a:lstStyle/>
        <a:p>
          <a:endParaRPr lang="en-US"/>
        </a:p>
      </dgm:t>
    </dgm:pt>
    <dgm:pt modelId="{CB14D93C-7D14-4BA3-8093-57080CDDD651}">
      <dgm:prSet custT="1"/>
      <dgm:spPr/>
      <dgm:t>
        <a:bodyPr/>
        <a:lstStyle/>
        <a:p>
          <a:pPr algn="ctr"/>
          <a:r>
            <a:rPr lang="en-US" sz="2400"/>
            <a:t>Countywide</a:t>
          </a:r>
          <a:endParaRPr lang="en-US" sz="1900"/>
        </a:p>
      </dgm:t>
    </dgm:pt>
    <dgm:pt modelId="{04996706-577E-4173-A507-BB7FC0387CC2}" type="parTrans" cxnId="{A08F4A4C-2F40-43BB-98CD-559B18FA17F6}">
      <dgm:prSet/>
      <dgm:spPr/>
      <dgm:t>
        <a:bodyPr/>
        <a:lstStyle/>
        <a:p>
          <a:endParaRPr lang="en-US"/>
        </a:p>
      </dgm:t>
    </dgm:pt>
    <dgm:pt modelId="{C22236C0-2152-4AE1-BEF7-398420873B3C}" type="sibTrans" cxnId="{A08F4A4C-2F40-43BB-98CD-559B18FA17F6}">
      <dgm:prSet/>
      <dgm:spPr/>
      <dgm:t>
        <a:bodyPr/>
        <a:lstStyle/>
        <a:p>
          <a:endParaRPr lang="en-US"/>
        </a:p>
      </dgm:t>
    </dgm:pt>
    <dgm:pt modelId="{1E0C45F1-8758-4A01-85AA-5FDF88E9CAF8}">
      <dgm:prSet custT="1"/>
      <dgm:spPr/>
      <dgm:t>
        <a:bodyPr/>
        <a:lstStyle/>
        <a:p>
          <a:pPr algn="ctr"/>
          <a:r>
            <a:rPr lang="en-US" sz="2400"/>
            <a:t>Emissions</a:t>
          </a:r>
        </a:p>
      </dgm:t>
    </dgm:pt>
    <dgm:pt modelId="{AD97057D-7FD6-4685-B02C-D1A5C8007DBB}" type="parTrans" cxnId="{99F3493A-7757-4D4B-8758-CF571CDB4148}">
      <dgm:prSet/>
      <dgm:spPr/>
      <dgm:t>
        <a:bodyPr/>
        <a:lstStyle/>
        <a:p>
          <a:endParaRPr lang="en-US"/>
        </a:p>
      </dgm:t>
    </dgm:pt>
    <dgm:pt modelId="{508776ED-109A-42E3-B0EB-69E72451F6F0}" type="sibTrans" cxnId="{99F3493A-7757-4D4B-8758-CF571CDB4148}">
      <dgm:prSet/>
      <dgm:spPr/>
      <dgm:t>
        <a:bodyPr/>
        <a:lstStyle/>
        <a:p>
          <a:endParaRPr lang="en-US"/>
        </a:p>
      </dgm:t>
    </dgm:pt>
    <dgm:pt modelId="{FC9D84D0-44A1-4CDA-B43E-C9981B51B4F4}">
      <dgm:prSet custT="1"/>
      <dgm:spPr/>
      <dgm:t>
        <a:bodyPr/>
        <a:lstStyle/>
        <a:p>
          <a:pPr algn="ctr">
            <a:buNone/>
          </a:pPr>
          <a:r>
            <a:rPr lang="en-US" sz="1600"/>
            <a:t>Achieve Zero Waste in Delaware County Operations.</a:t>
          </a:r>
        </a:p>
      </dgm:t>
    </dgm:pt>
    <dgm:pt modelId="{451459C4-E639-4CAA-96C5-E190A325F892}" type="parTrans" cxnId="{BD385500-66C7-4989-A890-9B78E942073F}">
      <dgm:prSet/>
      <dgm:spPr/>
      <dgm:t>
        <a:bodyPr/>
        <a:lstStyle/>
        <a:p>
          <a:endParaRPr lang="en-US"/>
        </a:p>
      </dgm:t>
    </dgm:pt>
    <dgm:pt modelId="{09FE457B-4696-4BF8-A9F9-6A42662D0392}" type="sibTrans" cxnId="{BD385500-66C7-4989-A890-9B78E942073F}">
      <dgm:prSet/>
      <dgm:spPr/>
      <dgm:t>
        <a:bodyPr/>
        <a:lstStyle/>
        <a:p>
          <a:endParaRPr lang="en-US"/>
        </a:p>
      </dgm:t>
    </dgm:pt>
    <dgm:pt modelId="{9A81D98A-3911-4048-B80B-1B5E11948A2C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1900"/>
            <a:t>Achieve Zero Waste in Delaware County Communities. </a:t>
          </a:r>
        </a:p>
      </dgm:t>
    </dgm:pt>
    <dgm:pt modelId="{B7002644-0A5C-4EB9-B79D-5EA8E5E98210}" type="parTrans" cxnId="{3BEF4C0B-7A9B-4575-B8F3-1BD3D9DA099B}">
      <dgm:prSet/>
      <dgm:spPr/>
      <dgm:t>
        <a:bodyPr/>
        <a:lstStyle/>
        <a:p>
          <a:endParaRPr lang="en-US"/>
        </a:p>
      </dgm:t>
    </dgm:pt>
    <dgm:pt modelId="{6CBD95AC-4D36-45B4-927A-95F9A1C9AAF4}" type="sibTrans" cxnId="{3BEF4C0B-7A9B-4575-B8F3-1BD3D9DA099B}">
      <dgm:prSet/>
      <dgm:spPr/>
      <dgm:t>
        <a:bodyPr/>
        <a:lstStyle/>
        <a:p>
          <a:endParaRPr lang="en-US"/>
        </a:p>
      </dgm:t>
    </dgm:pt>
    <dgm:pt modelId="{7B3F2513-8993-4A05-9830-EA16BAE78265}">
      <dgm:prSet custT="1"/>
      <dgm:spPr/>
      <dgm:t>
        <a:bodyPr/>
        <a:lstStyle/>
        <a:p>
          <a:pPr algn="ctr">
            <a:buNone/>
          </a:pPr>
          <a:r>
            <a:rPr lang="en-US" sz="1900"/>
            <a:t>Reduce emissions from waste.</a:t>
          </a:r>
        </a:p>
      </dgm:t>
    </dgm:pt>
    <dgm:pt modelId="{6BF0F34F-06FF-45FB-9351-4FD32BB6FBDA}" type="parTrans" cxnId="{A371C9D1-74E6-469E-8F30-8A11E313C73F}">
      <dgm:prSet/>
      <dgm:spPr/>
      <dgm:t>
        <a:bodyPr/>
        <a:lstStyle/>
        <a:p>
          <a:endParaRPr lang="en-US"/>
        </a:p>
      </dgm:t>
    </dgm:pt>
    <dgm:pt modelId="{85453B6C-3726-46C9-98A1-6C3DDBFDFE7C}" type="sibTrans" cxnId="{A371C9D1-74E6-469E-8F30-8A11E313C73F}">
      <dgm:prSet/>
      <dgm:spPr/>
      <dgm:t>
        <a:bodyPr/>
        <a:lstStyle/>
        <a:p>
          <a:endParaRPr lang="en-US"/>
        </a:p>
      </dgm:t>
    </dgm:pt>
    <dgm:pt modelId="{0CA2CF50-8052-4E09-B730-0E73679603B8}" type="pres">
      <dgm:prSet presAssocID="{D34745A7-D54E-414C-AB0E-B765D7C7B17F}" presName="Name0" presStyleCnt="0">
        <dgm:presLayoutVars>
          <dgm:dir/>
          <dgm:animLvl val="lvl"/>
          <dgm:resizeHandles val="exact"/>
        </dgm:presLayoutVars>
      </dgm:prSet>
      <dgm:spPr/>
    </dgm:pt>
    <dgm:pt modelId="{E2F8ABB6-FF43-4563-867B-E43CFAD86D0C}" type="pres">
      <dgm:prSet presAssocID="{5785DCC0-9399-4C90-94FF-5E02ACA742D6}" presName="linNode" presStyleCnt="0"/>
      <dgm:spPr/>
    </dgm:pt>
    <dgm:pt modelId="{136DD083-A797-4480-A199-336070649F96}" type="pres">
      <dgm:prSet presAssocID="{5785DCC0-9399-4C90-94FF-5E02ACA742D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1E36653-3493-4968-846D-473640DD7D95}" type="pres">
      <dgm:prSet presAssocID="{5785DCC0-9399-4C90-94FF-5E02ACA742D6}" presName="descendantText" presStyleLbl="alignAccFollowNode1" presStyleIdx="0" presStyleCnt="3">
        <dgm:presLayoutVars>
          <dgm:bulletEnabled val="1"/>
        </dgm:presLayoutVars>
      </dgm:prSet>
      <dgm:spPr/>
    </dgm:pt>
    <dgm:pt modelId="{7E8E2BCB-A4D4-41EF-B41F-1A76498E3F37}" type="pres">
      <dgm:prSet presAssocID="{38BE1B79-E52C-483B-A3DC-2B030B2DEA49}" presName="sp" presStyleCnt="0"/>
      <dgm:spPr/>
    </dgm:pt>
    <dgm:pt modelId="{C42295BE-B5E7-46F6-BCB3-C744B58DCDF2}" type="pres">
      <dgm:prSet presAssocID="{CB14D93C-7D14-4BA3-8093-57080CDDD651}" presName="linNode" presStyleCnt="0"/>
      <dgm:spPr/>
    </dgm:pt>
    <dgm:pt modelId="{A7C07183-5CC6-4504-BDEA-F4F252CD56A1}" type="pres">
      <dgm:prSet presAssocID="{CB14D93C-7D14-4BA3-8093-57080CDDD6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8655BC-96AB-4E44-BCF3-0E52DE5C292E}" type="pres">
      <dgm:prSet presAssocID="{CB14D93C-7D14-4BA3-8093-57080CDDD651}" presName="descendantText" presStyleLbl="alignAccFollowNode1" presStyleIdx="1" presStyleCnt="3">
        <dgm:presLayoutVars>
          <dgm:bulletEnabled val="1"/>
        </dgm:presLayoutVars>
      </dgm:prSet>
      <dgm:spPr/>
    </dgm:pt>
    <dgm:pt modelId="{0F6270ED-A425-4118-971F-A6073C19AB37}" type="pres">
      <dgm:prSet presAssocID="{C22236C0-2152-4AE1-BEF7-398420873B3C}" presName="sp" presStyleCnt="0"/>
      <dgm:spPr/>
    </dgm:pt>
    <dgm:pt modelId="{BEF57289-D846-4751-A324-C53A47EB1400}" type="pres">
      <dgm:prSet presAssocID="{1E0C45F1-8758-4A01-85AA-5FDF88E9CAF8}" presName="linNode" presStyleCnt="0"/>
      <dgm:spPr/>
    </dgm:pt>
    <dgm:pt modelId="{87F76AEE-D2A0-4966-AC87-E0E40868AF5B}" type="pres">
      <dgm:prSet presAssocID="{1E0C45F1-8758-4A01-85AA-5FDF88E9CAF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830827C-FE4E-48CB-8090-BE194514EC1E}" type="pres">
      <dgm:prSet presAssocID="{1E0C45F1-8758-4A01-85AA-5FDF88E9CAF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D385500-66C7-4989-A890-9B78E942073F}" srcId="{5785DCC0-9399-4C90-94FF-5E02ACA742D6}" destId="{FC9D84D0-44A1-4CDA-B43E-C9981B51B4F4}" srcOrd="0" destOrd="0" parTransId="{451459C4-E639-4CAA-96C5-E190A325F892}" sibTransId="{09FE457B-4696-4BF8-A9F9-6A42662D0392}"/>
    <dgm:cxn modelId="{3BEF4C0B-7A9B-4575-B8F3-1BD3D9DA099B}" srcId="{CB14D93C-7D14-4BA3-8093-57080CDDD651}" destId="{9A81D98A-3911-4048-B80B-1B5E11948A2C}" srcOrd="0" destOrd="0" parTransId="{B7002644-0A5C-4EB9-B79D-5EA8E5E98210}" sibTransId="{6CBD95AC-4D36-45B4-927A-95F9A1C9AAF4}"/>
    <dgm:cxn modelId="{0ED74D13-9F3A-4A24-8FA7-0D9A09521488}" type="presOf" srcId="{9A81D98A-3911-4048-B80B-1B5E11948A2C}" destId="{1F8655BC-96AB-4E44-BCF3-0E52DE5C292E}" srcOrd="0" destOrd="0" presId="urn:microsoft.com/office/officeart/2005/8/layout/vList5"/>
    <dgm:cxn modelId="{FE732A14-6E85-405A-8457-D0AFE925BF88}" type="presOf" srcId="{5785DCC0-9399-4C90-94FF-5E02ACA742D6}" destId="{136DD083-A797-4480-A199-336070649F96}" srcOrd="0" destOrd="0" presId="urn:microsoft.com/office/officeart/2005/8/layout/vList5"/>
    <dgm:cxn modelId="{99F3493A-7757-4D4B-8758-CF571CDB4148}" srcId="{D34745A7-D54E-414C-AB0E-B765D7C7B17F}" destId="{1E0C45F1-8758-4A01-85AA-5FDF88E9CAF8}" srcOrd="2" destOrd="0" parTransId="{AD97057D-7FD6-4685-B02C-D1A5C8007DBB}" sibTransId="{508776ED-109A-42E3-B0EB-69E72451F6F0}"/>
    <dgm:cxn modelId="{D4FB273B-BA74-4769-8D39-0EE1EBB4E717}" srcId="{D34745A7-D54E-414C-AB0E-B765D7C7B17F}" destId="{5785DCC0-9399-4C90-94FF-5E02ACA742D6}" srcOrd="0" destOrd="0" parTransId="{11F1CDEC-4890-41F4-A992-F1D84BA50DF1}" sibTransId="{38BE1B79-E52C-483B-A3DC-2B030B2DEA49}"/>
    <dgm:cxn modelId="{9CF2174C-C871-4798-AF81-561B34E24687}" type="presOf" srcId="{FC9D84D0-44A1-4CDA-B43E-C9981B51B4F4}" destId="{D1E36653-3493-4968-846D-473640DD7D95}" srcOrd="0" destOrd="0" presId="urn:microsoft.com/office/officeart/2005/8/layout/vList5"/>
    <dgm:cxn modelId="{A08F4A4C-2F40-43BB-98CD-559B18FA17F6}" srcId="{D34745A7-D54E-414C-AB0E-B765D7C7B17F}" destId="{CB14D93C-7D14-4BA3-8093-57080CDDD651}" srcOrd="1" destOrd="0" parTransId="{04996706-577E-4173-A507-BB7FC0387CC2}" sibTransId="{C22236C0-2152-4AE1-BEF7-398420873B3C}"/>
    <dgm:cxn modelId="{C2520C72-6A24-4D17-A0D2-7F51DD982C79}" type="presOf" srcId="{7B3F2513-8993-4A05-9830-EA16BAE78265}" destId="{8830827C-FE4E-48CB-8090-BE194514EC1E}" srcOrd="0" destOrd="0" presId="urn:microsoft.com/office/officeart/2005/8/layout/vList5"/>
    <dgm:cxn modelId="{E23B4C72-89E8-4392-897A-627C1E401B4D}" type="presOf" srcId="{D34745A7-D54E-414C-AB0E-B765D7C7B17F}" destId="{0CA2CF50-8052-4E09-B730-0E73679603B8}" srcOrd="0" destOrd="0" presId="urn:microsoft.com/office/officeart/2005/8/layout/vList5"/>
    <dgm:cxn modelId="{BA065E54-C200-4526-8575-2201D90A046B}" type="presOf" srcId="{CB14D93C-7D14-4BA3-8093-57080CDDD651}" destId="{A7C07183-5CC6-4504-BDEA-F4F252CD56A1}" srcOrd="0" destOrd="0" presId="urn:microsoft.com/office/officeart/2005/8/layout/vList5"/>
    <dgm:cxn modelId="{054024B4-8D41-42B0-AC03-ABE4D8C6A224}" type="presOf" srcId="{1E0C45F1-8758-4A01-85AA-5FDF88E9CAF8}" destId="{87F76AEE-D2A0-4966-AC87-E0E40868AF5B}" srcOrd="0" destOrd="0" presId="urn:microsoft.com/office/officeart/2005/8/layout/vList5"/>
    <dgm:cxn modelId="{A371C9D1-74E6-469E-8F30-8A11E313C73F}" srcId="{1E0C45F1-8758-4A01-85AA-5FDF88E9CAF8}" destId="{7B3F2513-8993-4A05-9830-EA16BAE78265}" srcOrd="0" destOrd="0" parTransId="{6BF0F34F-06FF-45FB-9351-4FD32BB6FBDA}" sibTransId="{85453B6C-3726-46C9-98A1-6C3DDBFDFE7C}"/>
    <dgm:cxn modelId="{145AF874-60F1-450E-A70B-3C126B16AD86}" type="presParOf" srcId="{0CA2CF50-8052-4E09-B730-0E73679603B8}" destId="{E2F8ABB6-FF43-4563-867B-E43CFAD86D0C}" srcOrd="0" destOrd="0" presId="urn:microsoft.com/office/officeart/2005/8/layout/vList5"/>
    <dgm:cxn modelId="{A6C257B0-049C-4B0F-9610-57730EDE61DC}" type="presParOf" srcId="{E2F8ABB6-FF43-4563-867B-E43CFAD86D0C}" destId="{136DD083-A797-4480-A199-336070649F96}" srcOrd="0" destOrd="0" presId="urn:microsoft.com/office/officeart/2005/8/layout/vList5"/>
    <dgm:cxn modelId="{975BCF2F-91A8-4E1F-9147-CD86AF075E0A}" type="presParOf" srcId="{E2F8ABB6-FF43-4563-867B-E43CFAD86D0C}" destId="{D1E36653-3493-4968-846D-473640DD7D95}" srcOrd="1" destOrd="0" presId="urn:microsoft.com/office/officeart/2005/8/layout/vList5"/>
    <dgm:cxn modelId="{0FE50A1E-999C-40C9-BD78-3C241925EF71}" type="presParOf" srcId="{0CA2CF50-8052-4E09-B730-0E73679603B8}" destId="{7E8E2BCB-A4D4-41EF-B41F-1A76498E3F37}" srcOrd="1" destOrd="0" presId="urn:microsoft.com/office/officeart/2005/8/layout/vList5"/>
    <dgm:cxn modelId="{4F24CD6B-3828-4002-A008-38B068D515F1}" type="presParOf" srcId="{0CA2CF50-8052-4E09-B730-0E73679603B8}" destId="{C42295BE-B5E7-46F6-BCB3-C744B58DCDF2}" srcOrd="2" destOrd="0" presId="urn:microsoft.com/office/officeart/2005/8/layout/vList5"/>
    <dgm:cxn modelId="{EBF426CD-FDE9-410A-851A-FC8AF9376EF7}" type="presParOf" srcId="{C42295BE-B5E7-46F6-BCB3-C744B58DCDF2}" destId="{A7C07183-5CC6-4504-BDEA-F4F252CD56A1}" srcOrd="0" destOrd="0" presId="urn:microsoft.com/office/officeart/2005/8/layout/vList5"/>
    <dgm:cxn modelId="{7A2C1AC1-0DB4-423D-A740-A3E7E1EE869C}" type="presParOf" srcId="{C42295BE-B5E7-46F6-BCB3-C744B58DCDF2}" destId="{1F8655BC-96AB-4E44-BCF3-0E52DE5C292E}" srcOrd="1" destOrd="0" presId="urn:microsoft.com/office/officeart/2005/8/layout/vList5"/>
    <dgm:cxn modelId="{9EB62312-BFDF-42D3-AF05-BD9D557A0BB4}" type="presParOf" srcId="{0CA2CF50-8052-4E09-B730-0E73679603B8}" destId="{0F6270ED-A425-4118-971F-A6073C19AB37}" srcOrd="3" destOrd="0" presId="urn:microsoft.com/office/officeart/2005/8/layout/vList5"/>
    <dgm:cxn modelId="{B797F650-A5C3-4FA1-AE9F-75F73B3317F7}" type="presParOf" srcId="{0CA2CF50-8052-4E09-B730-0E73679603B8}" destId="{BEF57289-D846-4751-A324-C53A47EB1400}" srcOrd="4" destOrd="0" presId="urn:microsoft.com/office/officeart/2005/8/layout/vList5"/>
    <dgm:cxn modelId="{7FD98B39-59A6-4A3C-AD46-0CB146D2C77F}" type="presParOf" srcId="{BEF57289-D846-4751-A324-C53A47EB1400}" destId="{87F76AEE-D2A0-4966-AC87-E0E40868AF5B}" srcOrd="0" destOrd="0" presId="urn:microsoft.com/office/officeart/2005/8/layout/vList5"/>
    <dgm:cxn modelId="{47C2CB72-81B8-45B6-BAC2-ABD822B77FAD}" type="presParOf" srcId="{BEF57289-D846-4751-A324-C53A47EB1400}" destId="{8830827C-FE4E-48CB-8090-BE194514EC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4745A7-D54E-414C-AB0E-B765D7C7B17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5DCC0-9399-4C90-94FF-5E02ACA742D6}">
      <dgm:prSet custT="1"/>
      <dgm:spPr/>
      <dgm:t>
        <a:bodyPr/>
        <a:lstStyle/>
        <a:p>
          <a:pPr algn="ctr"/>
          <a:r>
            <a:rPr lang="en-US" sz="2400"/>
            <a:t>Air</a:t>
          </a:r>
          <a:endParaRPr lang="en-US" sz="1900"/>
        </a:p>
      </dgm:t>
    </dgm:pt>
    <dgm:pt modelId="{11F1CDEC-4890-41F4-A992-F1D84BA50DF1}" type="parTrans" cxnId="{D4FB273B-BA74-4769-8D39-0EE1EBB4E717}">
      <dgm:prSet/>
      <dgm:spPr/>
      <dgm:t>
        <a:bodyPr/>
        <a:lstStyle/>
        <a:p>
          <a:endParaRPr lang="en-US"/>
        </a:p>
      </dgm:t>
    </dgm:pt>
    <dgm:pt modelId="{38BE1B79-E52C-483B-A3DC-2B030B2DEA49}" type="sibTrans" cxnId="{D4FB273B-BA74-4769-8D39-0EE1EBB4E717}">
      <dgm:prSet/>
      <dgm:spPr/>
      <dgm:t>
        <a:bodyPr/>
        <a:lstStyle/>
        <a:p>
          <a:endParaRPr lang="en-US"/>
        </a:p>
      </dgm:t>
    </dgm:pt>
    <dgm:pt modelId="{CB14D93C-7D14-4BA3-8093-57080CDDD651}">
      <dgm:prSet custT="1"/>
      <dgm:spPr/>
      <dgm:t>
        <a:bodyPr/>
        <a:lstStyle/>
        <a:p>
          <a:pPr algn="ctr"/>
          <a:r>
            <a:rPr lang="en-US" sz="2400"/>
            <a:t>Water</a:t>
          </a:r>
          <a:endParaRPr lang="en-US" sz="1900"/>
        </a:p>
      </dgm:t>
    </dgm:pt>
    <dgm:pt modelId="{04996706-577E-4173-A507-BB7FC0387CC2}" type="parTrans" cxnId="{A08F4A4C-2F40-43BB-98CD-559B18FA17F6}">
      <dgm:prSet/>
      <dgm:spPr/>
      <dgm:t>
        <a:bodyPr/>
        <a:lstStyle/>
        <a:p>
          <a:endParaRPr lang="en-US"/>
        </a:p>
      </dgm:t>
    </dgm:pt>
    <dgm:pt modelId="{C22236C0-2152-4AE1-BEF7-398420873B3C}" type="sibTrans" cxnId="{A08F4A4C-2F40-43BB-98CD-559B18FA17F6}">
      <dgm:prSet/>
      <dgm:spPr/>
      <dgm:t>
        <a:bodyPr/>
        <a:lstStyle/>
        <a:p>
          <a:endParaRPr lang="en-US"/>
        </a:p>
      </dgm:t>
    </dgm:pt>
    <dgm:pt modelId="{1E0C45F1-8758-4A01-85AA-5FDF88E9CAF8}">
      <dgm:prSet custT="1"/>
      <dgm:spPr/>
      <dgm:t>
        <a:bodyPr/>
        <a:lstStyle/>
        <a:p>
          <a:pPr algn="ctr"/>
          <a:r>
            <a:rPr lang="en-US" sz="2400"/>
            <a:t>Food</a:t>
          </a:r>
        </a:p>
      </dgm:t>
    </dgm:pt>
    <dgm:pt modelId="{AD97057D-7FD6-4685-B02C-D1A5C8007DBB}" type="parTrans" cxnId="{99F3493A-7757-4D4B-8758-CF571CDB4148}">
      <dgm:prSet/>
      <dgm:spPr/>
      <dgm:t>
        <a:bodyPr/>
        <a:lstStyle/>
        <a:p>
          <a:endParaRPr lang="en-US"/>
        </a:p>
      </dgm:t>
    </dgm:pt>
    <dgm:pt modelId="{508776ED-109A-42E3-B0EB-69E72451F6F0}" type="sibTrans" cxnId="{99F3493A-7757-4D4B-8758-CF571CDB4148}">
      <dgm:prSet/>
      <dgm:spPr/>
      <dgm:t>
        <a:bodyPr/>
        <a:lstStyle/>
        <a:p>
          <a:endParaRPr lang="en-US"/>
        </a:p>
      </dgm:t>
    </dgm:pt>
    <dgm:pt modelId="{FC9D84D0-44A1-4CDA-B43E-C9981B51B4F4}">
      <dgm:prSet custT="1"/>
      <dgm:spPr/>
      <dgm:t>
        <a:bodyPr/>
        <a:lstStyle/>
        <a:p>
          <a:pPr algn="ctr">
            <a:buNone/>
          </a:pPr>
          <a:r>
            <a:rPr lang="en-US" sz="1600"/>
            <a:t>To ensure just and equitable access to clean, clear</a:t>
          </a:r>
          <a:r>
            <a:rPr lang="en-US" sz="1600">
              <a:latin typeface="Calibri Light" panose="020F0302020204030204"/>
            </a:rPr>
            <a:t>,</a:t>
          </a:r>
          <a:r>
            <a:rPr lang="en-US" sz="1600"/>
            <a:t> and healthy air.</a:t>
          </a:r>
        </a:p>
      </dgm:t>
    </dgm:pt>
    <dgm:pt modelId="{451459C4-E639-4CAA-96C5-E190A325F892}" type="parTrans" cxnId="{BD385500-66C7-4989-A890-9B78E942073F}">
      <dgm:prSet/>
      <dgm:spPr/>
      <dgm:t>
        <a:bodyPr/>
        <a:lstStyle/>
        <a:p>
          <a:endParaRPr lang="en-US"/>
        </a:p>
      </dgm:t>
    </dgm:pt>
    <dgm:pt modelId="{09FE457B-4696-4BF8-A9F9-6A42662D0392}" type="sibTrans" cxnId="{BD385500-66C7-4989-A890-9B78E942073F}">
      <dgm:prSet/>
      <dgm:spPr/>
      <dgm:t>
        <a:bodyPr/>
        <a:lstStyle/>
        <a:p>
          <a:endParaRPr lang="en-US"/>
        </a:p>
      </dgm:t>
    </dgm:pt>
    <dgm:pt modelId="{9A81D98A-3911-4048-B80B-1B5E11948A2C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1600"/>
            <a:t>To </a:t>
          </a:r>
          <a:r>
            <a:rPr lang="en-US" sz="1600">
              <a:latin typeface="Calibri Light" panose="020F0302020204030204"/>
            </a:rPr>
            <a:t>ensure</a:t>
          </a:r>
          <a:r>
            <a:rPr lang="en-US" sz="1600"/>
            <a:t> just and equitable access to safe and affordable drinking water and water for recreation.</a:t>
          </a:r>
        </a:p>
      </dgm:t>
    </dgm:pt>
    <dgm:pt modelId="{B7002644-0A5C-4EB9-B79D-5EA8E5E98210}" type="parTrans" cxnId="{3BEF4C0B-7A9B-4575-B8F3-1BD3D9DA099B}">
      <dgm:prSet/>
      <dgm:spPr/>
      <dgm:t>
        <a:bodyPr/>
        <a:lstStyle/>
        <a:p>
          <a:endParaRPr lang="en-US"/>
        </a:p>
      </dgm:t>
    </dgm:pt>
    <dgm:pt modelId="{6CBD95AC-4D36-45B4-927A-95F9A1C9AAF4}" type="sibTrans" cxnId="{3BEF4C0B-7A9B-4575-B8F3-1BD3D9DA099B}">
      <dgm:prSet/>
      <dgm:spPr/>
      <dgm:t>
        <a:bodyPr/>
        <a:lstStyle/>
        <a:p>
          <a:endParaRPr lang="en-US"/>
        </a:p>
      </dgm:t>
    </dgm:pt>
    <dgm:pt modelId="{7B3F2513-8993-4A05-9830-EA16BAE78265}">
      <dgm:prSet custT="1"/>
      <dgm:spPr/>
      <dgm:t>
        <a:bodyPr/>
        <a:lstStyle/>
        <a:p>
          <a:pPr algn="ctr" rtl="0">
            <a:buNone/>
          </a:pPr>
          <a:r>
            <a:rPr lang="en-US" sz="1500"/>
            <a:t>To ensure just and equitable access to healthy, nutritious, appealing</a:t>
          </a:r>
          <a:r>
            <a:rPr lang="en-US" sz="1500">
              <a:latin typeface="Calibri Light" panose="020F0302020204030204"/>
            </a:rPr>
            <a:t>,</a:t>
          </a:r>
          <a:r>
            <a:rPr lang="en-US" sz="1500"/>
            <a:t> and locally grown food.</a:t>
          </a:r>
          <a:r>
            <a:rPr lang="en-US" sz="1500">
              <a:latin typeface="Calibri Light" panose="020F0302020204030204"/>
            </a:rPr>
            <a:t> </a:t>
          </a:r>
          <a:endParaRPr lang="en-US" sz="1500"/>
        </a:p>
      </dgm:t>
    </dgm:pt>
    <dgm:pt modelId="{6BF0F34F-06FF-45FB-9351-4FD32BB6FBDA}" type="parTrans" cxnId="{A371C9D1-74E6-469E-8F30-8A11E313C73F}">
      <dgm:prSet/>
      <dgm:spPr/>
      <dgm:t>
        <a:bodyPr/>
        <a:lstStyle/>
        <a:p>
          <a:endParaRPr lang="en-US"/>
        </a:p>
      </dgm:t>
    </dgm:pt>
    <dgm:pt modelId="{85453B6C-3726-46C9-98A1-6C3DDBFDFE7C}" type="sibTrans" cxnId="{A371C9D1-74E6-469E-8F30-8A11E313C73F}">
      <dgm:prSet/>
      <dgm:spPr/>
      <dgm:t>
        <a:bodyPr/>
        <a:lstStyle/>
        <a:p>
          <a:endParaRPr lang="en-US"/>
        </a:p>
      </dgm:t>
    </dgm:pt>
    <dgm:pt modelId="{DB4D5D30-BE44-48C3-9E24-3C47FDA003BB}">
      <dgm:prSet custT="1"/>
      <dgm:spPr/>
      <dgm:t>
        <a:bodyPr/>
        <a:lstStyle/>
        <a:p>
          <a:pPr algn="ctr">
            <a:buNone/>
          </a:pPr>
          <a:r>
            <a:rPr lang="en-US" sz="2400"/>
            <a:t>Overall Wellbeing</a:t>
          </a:r>
        </a:p>
      </dgm:t>
    </dgm:pt>
    <dgm:pt modelId="{3540F235-E146-4AEA-9F45-DB4D9C211CD7}" type="parTrans" cxnId="{FD3AF798-B559-4BFC-9291-A0A112CB95E2}">
      <dgm:prSet/>
      <dgm:spPr/>
      <dgm:t>
        <a:bodyPr/>
        <a:lstStyle/>
        <a:p>
          <a:endParaRPr lang="en-US"/>
        </a:p>
      </dgm:t>
    </dgm:pt>
    <dgm:pt modelId="{C05A90B3-68C1-4988-8638-81C3E26896C1}" type="sibTrans" cxnId="{FD3AF798-B559-4BFC-9291-A0A112CB95E2}">
      <dgm:prSet/>
      <dgm:spPr/>
      <dgm:t>
        <a:bodyPr/>
        <a:lstStyle/>
        <a:p>
          <a:endParaRPr lang="en-US"/>
        </a:p>
      </dgm:t>
    </dgm:pt>
    <dgm:pt modelId="{91E8A8EB-B233-4CFB-91A0-8A01C4AFD1DA}">
      <dgm:prSet custT="1"/>
      <dgm:spPr/>
      <dgm:t>
        <a:bodyPr/>
        <a:lstStyle/>
        <a:p>
          <a:pPr algn="ctr">
            <a:buNone/>
          </a:pPr>
          <a:r>
            <a:rPr lang="en-US" sz="1600"/>
            <a:t>Improve the overall physical and mental health and well-being for all. </a:t>
          </a:r>
        </a:p>
      </dgm:t>
    </dgm:pt>
    <dgm:pt modelId="{33729FC1-8C5F-4963-9DA8-6189BD866D1B}" type="parTrans" cxnId="{07DAA4C3-ED53-41D3-8B2B-70115FC0FB21}">
      <dgm:prSet/>
      <dgm:spPr/>
      <dgm:t>
        <a:bodyPr/>
        <a:lstStyle/>
        <a:p>
          <a:endParaRPr lang="en-US"/>
        </a:p>
      </dgm:t>
    </dgm:pt>
    <dgm:pt modelId="{2EED4654-E111-41C4-A886-A9D5674A5EA7}" type="sibTrans" cxnId="{07DAA4C3-ED53-41D3-8B2B-70115FC0FB21}">
      <dgm:prSet/>
      <dgm:spPr/>
      <dgm:t>
        <a:bodyPr/>
        <a:lstStyle/>
        <a:p>
          <a:endParaRPr lang="en-US"/>
        </a:p>
      </dgm:t>
    </dgm:pt>
    <dgm:pt modelId="{0CA2CF50-8052-4E09-B730-0E73679603B8}" type="pres">
      <dgm:prSet presAssocID="{D34745A7-D54E-414C-AB0E-B765D7C7B17F}" presName="Name0" presStyleCnt="0">
        <dgm:presLayoutVars>
          <dgm:dir/>
          <dgm:animLvl val="lvl"/>
          <dgm:resizeHandles val="exact"/>
        </dgm:presLayoutVars>
      </dgm:prSet>
      <dgm:spPr/>
    </dgm:pt>
    <dgm:pt modelId="{E2F8ABB6-FF43-4563-867B-E43CFAD86D0C}" type="pres">
      <dgm:prSet presAssocID="{5785DCC0-9399-4C90-94FF-5E02ACA742D6}" presName="linNode" presStyleCnt="0"/>
      <dgm:spPr/>
    </dgm:pt>
    <dgm:pt modelId="{136DD083-A797-4480-A199-336070649F96}" type="pres">
      <dgm:prSet presAssocID="{5785DCC0-9399-4C90-94FF-5E02ACA742D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1E36653-3493-4968-846D-473640DD7D95}" type="pres">
      <dgm:prSet presAssocID="{5785DCC0-9399-4C90-94FF-5E02ACA742D6}" presName="descendantText" presStyleLbl="alignAccFollowNode1" presStyleIdx="0" presStyleCnt="4">
        <dgm:presLayoutVars>
          <dgm:bulletEnabled val="1"/>
        </dgm:presLayoutVars>
      </dgm:prSet>
      <dgm:spPr/>
    </dgm:pt>
    <dgm:pt modelId="{7E8E2BCB-A4D4-41EF-B41F-1A76498E3F37}" type="pres">
      <dgm:prSet presAssocID="{38BE1B79-E52C-483B-A3DC-2B030B2DEA49}" presName="sp" presStyleCnt="0"/>
      <dgm:spPr/>
    </dgm:pt>
    <dgm:pt modelId="{C42295BE-B5E7-46F6-BCB3-C744B58DCDF2}" type="pres">
      <dgm:prSet presAssocID="{CB14D93C-7D14-4BA3-8093-57080CDDD651}" presName="linNode" presStyleCnt="0"/>
      <dgm:spPr/>
    </dgm:pt>
    <dgm:pt modelId="{A7C07183-5CC6-4504-BDEA-F4F252CD56A1}" type="pres">
      <dgm:prSet presAssocID="{CB14D93C-7D14-4BA3-8093-57080CDDD65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F8655BC-96AB-4E44-BCF3-0E52DE5C292E}" type="pres">
      <dgm:prSet presAssocID="{CB14D93C-7D14-4BA3-8093-57080CDDD651}" presName="descendantText" presStyleLbl="alignAccFollowNode1" presStyleIdx="1" presStyleCnt="4">
        <dgm:presLayoutVars>
          <dgm:bulletEnabled val="1"/>
        </dgm:presLayoutVars>
      </dgm:prSet>
      <dgm:spPr/>
    </dgm:pt>
    <dgm:pt modelId="{0F6270ED-A425-4118-971F-A6073C19AB37}" type="pres">
      <dgm:prSet presAssocID="{C22236C0-2152-4AE1-BEF7-398420873B3C}" presName="sp" presStyleCnt="0"/>
      <dgm:spPr/>
    </dgm:pt>
    <dgm:pt modelId="{BEF57289-D846-4751-A324-C53A47EB1400}" type="pres">
      <dgm:prSet presAssocID="{1E0C45F1-8758-4A01-85AA-5FDF88E9CAF8}" presName="linNode" presStyleCnt="0"/>
      <dgm:spPr/>
    </dgm:pt>
    <dgm:pt modelId="{87F76AEE-D2A0-4966-AC87-E0E40868AF5B}" type="pres">
      <dgm:prSet presAssocID="{1E0C45F1-8758-4A01-85AA-5FDF88E9CAF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830827C-FE4E-48CB-8090-BE194514EC1E}" type="pres">
      <dgm:prSet presAssocID="{1E0C45F1-8758-4A01-85AA-5FDF88E9CAF8}" presName="descendantText" presStyleLbl="alignAccFollowNode1" presStyleIdx="2" presStyleCnt="4">
        <dgm:presLayoutVars>
          <dgm:bulletEnabled val="1"/>
        </dgm:presLayoutVars>
      </dgm:prSet>
      <dgm:spPr/>
    </dgm:pt>
    <dgm:pt modelId="{DA4BC387-3A7F-4229-BB8E-8EA5A1EF5A71}" type="pres">
      <dgm:prSet presAssocID="{508776ED-109A-42E3-B0EB-69E72451F6F0}" presName="sp" presStyleCnt="0"/>
      <dgm:spPr/>
    </dgm:pt>
    <dgm:pt modelId="{BFAD090B-482A-4453-B00D-F8190FD549B6}" type="pres">
      <dgm:prSet presAssocID="{DB4D5D30-BE44-48C3-9E24-3C47FDA003BB}" presName="linNode" presStyleCnt="0"/>
      <dgm:spPr/>
    </dgm:pt>
    <dgm:pt modelId="{8E90BA35-0CD1-4584-9246-FC29EE8BA3CE}" type="pres">
      <dgm:prSet presAssocID="{DB4D5D30-BE44-48C3-9E24-3C47FDA003B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5942266-F046-4357-A673-E7C9FC9C2798}" type="pres">
      <dgm:prSet presAssocID="{DB4D5D30-BE44-48C3-9E24-3C47FDA003B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D385500-66C7-4989-A890-9B78E942073F}" srcId="{5785DCC0-9399-4C90-94FF-5E02ACA742D6}" destId="{FC9D84D0-44A1-4CDA-B43E-C9981B51B4F4}" srcOrd="0" destOrd="0" parTransId="{451459C4-E639-4CAA-96C5-E190A325F892}" sibTransId="{09FE457B-4696-4BF8-A9F9-6A42662D0392}"/>
    <dgm:cxn modelId="{3BEF4C0B-7A9B-4575-B8F3-1BD3D9DA099B}" srcId="{CB14D93C-7D14-4BA3-8093-57080CDDD651}" destId="{9A81D98A-3911-4048-B80B-1B5E11948A2C}" srcOrd="0" destOrd="0" parTransId="{B7002644-0A5C-4EB9-B79D-5EA8E5E98210}" sibTransId="{6CBD95AC-4D36-45B4-927A-95F9A1C9AAF4}"/>
    <dgm:cxn modelId="{0ED74D13-9F3A-4A24-8FA7-0D9A09521488}" type="presOf" srcId="{9A81D98A-3911-4048-B80B-1B5E11948A2C}" destId="{1F8655BC-96AB-4E44-BCF3-0E52DE5C292E}" srcOrd="0" destOrd="0" presId="urn:microsoft.com/office/officeart/2005/8/layout/vList5"/>
    <dgm:cxn modelId="{FE732A14-6E85-405A-8457-D0AFE925BF88}" type="presOf" srcId="{5785DCC0-9399-4C90-94FF-5E02ACA742D6}" destId="{136DD083-A797-4480-A199-336070649F96}" srcOrd="0" destOrd="0" presId="urn:microsoft.com/office/officeart/2005/8/layout/vList5"/>
    <dgm:cxn modelId="{99F3493A-7757-4D4B-8758-CF571CDB4148}" srcId="{D34745A7-D54E-414C-AB0E-B765D7C7B17F}" destId="{1E0C45F1-8758-4A01-85AA-5FDF88E9CAF8}" srcOrd="2" destOrd="0" parTransId="{AD97057D-7FD6-4685-B02C-D1A5C8007DBB}" sibTransId="{508776ED-109A-42E3-B0EB-69E72451F6F0}"/>
    <dgm:cxn modelId="{D4FB273B-BA74-4769-8D39-0EE1EBB4E717}" srcId="{D34745A7-D54E-414C-AB0E-B765D7C7B17F}" destId="{5785DCC0-9399-4C90-94FF-5E02ACA742D6}" srcOrd="0" destOrd="0" parTransId="{11F1CDEC-4890-41F4-A992-F1D84BA50DF1}" sibTransId="{38BE1B79-E52C-483B-A3DC-2B030B2DEA49}"/>
    <dgm:cxn modelId="{B1D15A5B-193A-423E-B0B0-DA377CC03BB6}" type="presOf" srcId="{DB4D5D30-BE44-48C3-9E24-3C47FDA003BB}" destId="{8E90BA35-0CD1-4584-9246-FC29EE8BA3CE}" srcOrd="0" destOrd="0" presId="urn:microsoft.com/office/officeart/2005/8/layout/vList5"/>
    <dgm:cxn modelId="{9CF2174C-C871-4798-AF81-561B34E24687}" type="presOf" srcId="{FC9D84D0-44A1-4CDA-B43E-C9981B51B4F4}" destId="{D1E36653-3493-4968-846D-473640DD7D95}" srcOrd="0" destOrd="0" presId="urn:microsoft.com/office/officeart/2005/8/layout/vList5"/>
    <dgm:cxn modelId="{A08F4A4C-2F40-43BB-98CD-559B18FA17F6}" srcId="{D34745A7-D54E-414C-AB0E-B765D7C7B17F}" destId="{CB14D93C-7D14-4BA3-8093-57080CDDD651}" srcOrd="1" destOrd="0" parTransId="{04996706-577E-4173-A507-BB7FC0387CC2}" sibTransId="{C22236C0-2152-4AE1-BEF7-398420873B3C}"/>
    <dgm:cxn modelId="{30402E50-BF5E-4821-9192-FC1AE4AE310A}" type="presOf" srcId="{91E8A8EB-B233-4CFB-91A0-8A01C4AFD1DA}" destId="{B5942266-F046-4357-A673-E7C9FC9C2798}" srcOrd="0" destOrd="0" presId="urn:microsoft.com/office/officeart/2005/8/layout/vList5"/>
    <dgm:cxn modelId="{C2520C72-6A24-4D17-A0D2-7F51DD982C79}" type="presOf" srcId="{7B3F2513-8993-4A05-9830-EA16BAE78265}" destId="{8830827C-FE4E-48CB-8090-BE194514EC1E}" srcOrd="0" destOrd="0" presId="urn:microsoft.com/office/officeart/2005/8/layout/vList5"/>
    <dgm:cxn modelId="{E23B4C72-89E8-4392-897A-627C1E401B4D}" type="presOf" srcId="{D34745A7-D54E-414C-AB0E-B765D7C7B17F}" destId="{0CA2CF50-8052-4E09-B730-0E73679603B8}" srcOrd="0" destOrd="0" presId="urn:microsoft.com/office/officeart/2005/8/layout/vList5"/>
    <dgm:cxn modelId="{BA065E54-C200-4526-8575-2201D90A046B}" type="presOf" srcId="{CB14D93C-7D14-4BA3-8093-57080CDDD651}" destId="{A7C07183-5CC6-4504-BDEA-F4F252CD56A1}" srcOrd="0" destOrd="0" presId="urn:microsoft.com/office/officeart/2005/8/layout/vList5"/>
    <dgm:cxn modelId="{FD3AF798-B559-4BFC-9291-A0A112CB95E2}" srcId="{D34745A7-D54E-414C-AB0E-B765D7C7B17F}" destId="{DB4D5D30-BE44-48C3-9E24-3C47FDA003BB}" srcOrd="3" destOrd="0" parTransId="{3540F235-E146-4AEA-9F45-DB4D9C211CD7}" sibTransId="{C05A90B3-68C1-4988-8638-81C3E26896C1}"/>
    <dgm:cxn modelId="{054024B4-8D41-42B0-AC03-ABE4D8C6A224}" type="presOf" srcId="{1E0C45F1-8758-4A01-85AA-5FDF88E9CAF8}" destId="{87F76AEE-D2A0-4966-AC87-E0E40868AF5B}" srcOrd="0" destOrd="0" presId="urn:microsoft.com/office/officeart/2005/8/layout/vList5"/>
    <dgm:cxn modelId="{07DAA4C3-ED53-41D3-8B2B-70115FC0FB21}" srcId="{DB4D5D30-BE44-48C3-9E24-3C47FDA003BB}" destId="{91E8A8EB-B233-4CFB-91A0-8A01C4AFD1DA}" srcOrd="0" destOrd="0" parTransId="{33729FC1-8C5F-4963-9DA8-6189BD866D1B}" sibTransId="{2EED4654-E111-41C4-A886-A9D5674A5EA7}"/>
    <dgm:cxn modelId="{A371C9D1-74E6-469E-8F30-8A11E313C73F}" srcId="{1E0C45F1-8758-4A01-85AA-5FDF88E9CAF8}" destId="{7B3F2513-8993-4A05-9830-EA16BAE78265}" srcOrd="0" destOrd="0" parTransId="{6BF0F34F-06FF-45FB-9351-4FD32BB6FBDA}" sibTransId="{85453B6C-3726-46C9-98A1-6C3DDBFDFE7C}"/>
    <dgm:cxn modelId="{145AF874-60F1-450E-A70B-3C126B16AD86}" type="presParOf" srcId="{0CA2CF50-8052-4E09-B730-0E73679603B8}" destId="{E2F8ABB6-FF43-4563-867B-E43CFAD86D0C}" srcOrd="0" destOrd="0" presId="urn:microsoft.com/office/officeart/2005/8/layout/vList5"/>
    <dgm:cxn modelId="{A6C257B0-049C-4B0F-9610-57730EDE61DC}" type="presParOf" srcId="{E2F8ABB6-FF43-4563-867B-E43CFAD86D0C}" destId="{136DD083-A797-4480-A199-336070649F96}" srcOrd="0" destOrd="0" presId="urn:microsoft.com/office/officeart/2005/8/layout/vList5"/>
    <dgm:cxn modelId="{975BCF2F-91A8-4E1F-9147-CD86AF075E0A}" type="presParOf" srcId="{E2F8ABB6-FF43-4563-867B-E43CFAD86D0C}" destId="{D1E36653-3493-4968-846D-473640DD7D95}" srcOrd="1" destOrd="0" presId="urn:microsoft.com/office/officeart/2005/8/layout/vList5"/>
    <dgm:cxn modelId="{0FE50A1E-999C-40C9-BD78-3C241925EF71}" type="presParOf" srcId="{0CA2CF50-8052-4E09-B730-0E73679603B8}" destId="{7E8E2BCB-A4D4-41EF-B41F-1A76498E3F37}" srcOrd="1" destOrd="0" presId="urn:microsoft.com/office/officeart/2005/8/layout/vList5"/>
    <dgm:cxn modelId="{4F24CD6B-3828-4002-A008-38B068D515F1}" type="presParOf" srcId="{0CA2CF50-8052-4E09-B730-0E73679603B8}" destId="{C42295BE-B5E7-46F6-BCB3-C744B58DCDF2}" srcOrd="2" destOrd="0" presId="urn:microsoft.com/office/officeart/2005/8/layout/vList5"/>
    <dgm:cxn modelId="{EBF426CD-FDE9-410A-851A-FC8AF9376EF7}" type="presParOf" srcId="{C42295BE-B5E7-46F6-BCB3-C744B58DCDF2}" destId="{A7C07183-5CC6-4504-BDEA-F4F252CD56A1}" srcOrd="0" destOrd="0" presId="urn:microsoft.com/office/officeart/2005/8/layout/vList5"/>
    <dgm:cxn modelId="{7A2C1AC1-0DB4-423D-A740-A3E7E1EE869C}" type="presParOf" srcId="{C42295BE-B5E7-46F6-BCB3-C744B58DCDF2}" destId="{1F8655BC-96AB-4E44-BCF3-0E52DE5C292E}" srcOrd="1" destOrd="0" presId="urn:microsoft.com/office/officeart/2005/8/layout/vList5"/>
    <dgm:cxn modelId="{9EB62312-BFDF-42D3-AF05-BD9D557A0BB4}" type="presParOf" srcId="{0CA2CF50-8052-4E09-B730-0E73679603B8}" destId="{0F6270ED-A425-4118-971F-A6073C19AB37}" srcOrd="3" destOrd="0" presId="urn:microsoft.com/office/officeart/2005/8/layout/vList5"/>
    <dgm:cxn modelId="{B797F650-A5C3-4FA1-AE9F-75F73B3317F7}" type="presParOf" srcId="{0CA2CF50-8052-4E09-B730-0E73679603B8}" destId="{BEF57289-D846-4751-A324-C53A47EB1400}" srcOrd="4" destOrd="0" presId="urn:microsoft.com/office/officeart/2005/8/layout/vList5"/>
    <dgm:cxn modelId="{7FD98B39-59A6-4A3C-AD46-0CB146D2C77F}" type="presParOf" srcId="{BEF57289-D846-4751-A324-C53A47EB1400}" destId="{87F76AEE-D2A0-4966-AC87-E0E40868AF5B}" srcOrd="0" destOrd="0" presId="urn:microsoft.com/office/officeart/2005/8/layout/vList5"/>
    <dgm:cxn modelId="{47C2CB72-81B8-45B6-BAC2-ABD822B77FAD}" type="presParOf" srcId="{BEF57289-D846-4751-A324-C53A47EB1400}" destId="{8830827C-FE4E-48CB-8090-BE194514EC1E}" srcOrd="1" destOrd="0" presId="urn:microsoft.com/office/officeart/2005/8/layout/vList5"/>
    <dgm:cxn modelId="{271E950D-93A7-48B6-8467-51780F8CE619}" type="presParOf" srcId="{0CA2CF50-8052-4E09-B730-0E73679603B8}" destId="{DA4BC387-3A7F-4229-BB8E-8EA5A1EF5A71}" srcOrd="5" destOrd="0" presId="urn:microsoft.com/office/officeart/2005/8/layout/vList5"/>
    <dgm:cxn modelId="{8E06B2CE-2356-4F74-9F90-9309EAF37C6A}" type="presParOf" srcId="{0CA2CF50-8052-4E09-B730-0E73679603B8}" destId="{BFAD090B-482A-4453-B00D-F8190FD549B6}" srcOrd="6" destOrd="0" presId="urn:microsoft.com/office/officeart/2005/8/layout/vList5"/>
    <dgm:cxn modelId="{63BA09FC-FBE8-4063-9876-1E358E305540}" type="presParOf" srcId="{BFAD090B-482A-4453-B00D-F8190FD549B6}" destId="{8E90BA35-0CD1-4584-9246-FC29EE8BA3CE}" srcOrd="0" destOrd="0" presId="urn:microsoft.com/office/officeart/2005/8/layout/vList5"/>
    <dgm:cxn modelId="{8B0BA239-FC27-46B1-BCF6-23D2932B9523}" type="presParOf" srcId="{BFAD090B-482A-4453-B00D-F8190FD549B6}" destId="{B5942266-F046-4357-A673-E7C9FC9C27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4A609A-755A-4BDF-8383-A683E0D8CF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8D5AC304-CE2C-4F92-9471-6CAA2FFFDDBB}">
      <dgm:prSet phldrT="[Text]"/>
      <dgm:spPr/>
      <dgm:t>
        <a:bodyPr/>
        <a:lstStyle/>
        <a:p>
          <a:r>
            <a:rPr lang="en-US"/>
            <a:t>County Controls</a:t>
          </a:r>
        </a:p>
      </dgm:t>
    </dgm:pt>
    <dgm:pt modelId="{D64A306D-6256-4BAE-B065-08BCB3074763}" type="parTrans" cxnId="{768CB813-9A1A-4E62-9B90-4C7BEB05E4FE}">
      <dgm:prSet/>
      <dgm:spPr/>
      <dgm:t>
        <a:bodyPr/>
        <a:lstStyle/>
        <a:p>
          <a:endParaRPr lang="en-US"/>
        </a:p>
      </dgm:t>
    </dgm:pt>
    <dgm:pt modelId="{7B2EFD35-DD3A-40A1-A276-A888967B5F01}" type="sibTrans" cxnId="{768CB813-9A1A-4E62-9B90-4C7BEB05E4FE}">
      <dgm:prSet/>
      <dgm:spPr/>
      <dgm:t>
        <a:bodyPr/>
        <a:lstStyle/>
        <a:p>
          <a:endParaRPr lang="en-US"/>
        </a:p>
      </dgm:t>
    </dgm:pt>
    <dgm:pt modelId="{8D591D60-842A-4CC1-9B5D-44AEE5E5B885}">
      <dgm:prSet phldrT="[Text]"/>
      <dgm:spPr/>
      <dgm:t>
        <a:bodyPr/>
        <a:lstStyle/>
        <a:p>
          <a:r>
            <a:rPr lang="en-US"/>
            <a:t>Influences</a:t>
          </a:r>
        </a:p>
      </dgm:t>
    </dgm:pt>
    <dgm:pt modelId="{4C06FCD0-8B0D-419A-9710-8F78DAA41F44}" type="parTrans" cxnId="{20424960-62F0-4137-9552-A3018FE529E7}">
      <dgm:prSet/>
      <dgm:spPr/>
      <dgm:t>
        <a:bodyPr/>
        <a:lstStyle/>
        <a:p>
          <a:endParaRPr lang="en-US"/>
        </a:p>
      </dgm:t>
    </dgm:pt>
    <dgm:pt modelId="{025266BB-197C-48F9-BAB0-5E68F522F7D1}" type="sibTrans" cxnId="{20424960-62F0-4137-9552-A3018FE529E7}">
      <dgm:prSet/>
      <dgm:spPr/>
      <dgm:t>
        <a:bodyPr/>
        <a:lstStyle/>
        <a:p>
          <a:endParaRPr lang="en-US"/>
        </a:p>
      </dgm:t>
    </dgm:pt>
    <dgm:pt modelId="{4E12FBDC-A4FF-48F3-9E93-35A37F9916B1}">
      <dgm:prSet phldrT="[Text]"/>
      <dgm:spPr/>
      <dgm:t>
        <a:bodyPr/>
        <a:lstStyle/>
        <a:p>
          <a:r>
            <a:rPr lang="en-US"/>
            <a:t>Educates</a:t>
          </a:r>
        </a:p>
      </dgm:t>
    </dgm:pt>
    <dgm:pt modelId="{4174FFE8-62E5-4285-AABC-B96470E8E3BD}" type="parTrans" cxnId="{F2508192-E407-4C9C-BF95-BA15A3877637}">
      <dgm:prSet/>
      <dgm:spPr/>
      <dgm:t>
        <a:bodyPr/>
        <a:lstStyle/>
        <a:p>
          <a:endParaRPr lang="en-US"/>
        </a:p>
      </dgm:t>
    </dgm:pt>
    <dgm:pt modelId="{3B3EB24D-646F-4156-B67F-713E314E8B0D}" type="sibTrans" cxnId="{F2508192-E407-4C9C-BF95-BA15A3877637}">
      <dgm:prSet/>
      <dgm:spPr/>
      <dgm:t>
        <a:bodyPr/>
        <a:lstStyle/>
        <a:p>
          <a:endParaRPr lang="en-US"/>
        </a:p>
      </dgm:t>
    </dgm:pt>
    <dgm:pt modelId="{C8D8DC50-8ABC-4EE0-B508-DBA4128E698B}">
      <dgm:prSet/>
      <dgm:spPr/>
      <dgm:t>
        <a:bodyPr/>
        <a:lstStyle/>
        <a:p>
          <a:r>
            <a:rPr lang="en-US"/>
            <a:t>County Operations</a:t>
          </a:r>
        </a:p>
      </dgm:t>
    </dgm:pt>
    <dgm:pt modelId="{B83DB11F-B406-4F6F-A547-1D4318F8139E}" type="parTrans" cxnId="{452E3698-90B6-4621-88C5-0F1D159A6D28}">
      <dgm:prSet/>
      <dgm:spPr/>
      <dgm:t>
        <a:bodyPr/>
        <a:lstStyle/>
        <a:p>
          <a:endParaRPr lang="en-US"/>
        </a:p>
      </dgm:t>
    </dgm:pt>
    <dgm:pt modelId="{6680B22A-6ACB-4C7F-974A-788CE6E0E912}" type="sibTrans" cxnId="{452E3698-90B6-4621-88C5-0F1D159A6D28}">
      <dgm:prSet/>
      <dgm:spPr/>
      <dgm:t>
        <a:bodyPr/>
        <a:lstStyle/>
        <a:p>
          <a:endParaRPr lang="en-US"/>
        </a:p>
      </dgm:t>
    </dgm:pt>
    <dgm:pt modelId="{0CBAD29A-980A-4A7B-B175-D4D733AFB90C}">
      <dgm:prSet/>
      <dgm:spPr/>
      <dgm:t>
        <a:bodyPr/>
        <a:lstStyle/>
        <a:p>
          <a:r>
            <a:rPr lang="en-US"/>
            <a:t>Facilities</a:t>
          </a:r>
        </a:p>
      </dgm:t>
    </dgm:pt>
    <dgm:pt modelId="{6B95EABC-95D3-4A94-AE36-5C25C75A1C61}" type="parTrans" cxnId="{67730305-8B77-459A-83E4-96B310BBA36C}">
      <dgm:prSet/>
      <dgm:spPr/>
      <dgm:t>
        <a:bodyPr/>
        <a:lstStyle/>
        <a:p>
          <a:endParaRPr lang="en-US"/>
        </a:p>
      </dgm:t>
    </dgm:pt>
    <dgm:pt modelId="{628476CF-F18D-42A4-A458-9386E8A76ABA}" type="sibTrans" cxnId="{67730305-8B77-459A-83E4-96B310BBA36C}">
      <dgm:prSet/>
      <dgm:spPr/>
      <dgm:t>
        <a:bodyPr/>
        <a:lstStyle/>
        <a:p>
          <a:endParaRPr lang="en-US"/>
        </a:p>
      </dgm:t>
    </dgm:pt>
    <dgm:pt modelId="{B2C3858D-E1E9-46B1-8F4E-B5E04638CB2E}">
      <dgm:prSet/>
      <dgm:spPr/>
      <dgm:t>
        <a:bodyPr/>
        <a:lstStyle/>
        <a:p>
          <a:r>
            <a:rPr lang="en-US"/>
            <a:t>Waste</a:t>
          </a:r>
        </a:p>
      </dgm:t>
    </dgm:pt>
    <dgm:pt modelId="{6EA3D969-371D-45DE-82B1-90600E3F1BC3}" type="parTrans" cxnId="{D00CDAB4-D61C-49A2-9B99-566CC39F2A2E}">
      <dgm:prSet/>
      <dgm:spPr/>
      <dgm:t>
        <a:bodyPr/>
        <a:lstStyle/>
        <a:p>
          <a:endParaRPr lang="en-US"/>
        </a:p>
      </dgm:t>
    </dgm:pt>
    <dgm:pt modelId="{FD96C503-B90A-47D1-A6EC-BEB6ECCE2BA1}" type="sibTrans" cxnId="{D00CDAB4-D61C-49A2-9B99-566CC39F2A2E}">
      <dgm:prSet/>
      <dgm:spPr/>
      <dgm:t>
        <a:bodyPr/>
        <a:lstStyle/>
        <a:p>
          <a:endParaRPr lang="en-US"/>
        </a:p>
      </dgm:t>
    </dgm:pt>
    <dgm:pt modelId="{A9997CB4-9BBF-405B-921C-EB734C5F91FB}">
      <dgm:prSet/>
      <dgm:spPr/>
      <dgm:t>
        <a:bodyPr/>
        <a:lstStyle/>
        <a:p>
          <a:r>
            <a:rPr lang="en-US"/>
            <a:t>Fleet</a:t>
          </a:r>
        </a:p>
      </dgm:t>
    </dgm:pt>
    <dgm:pt modelId="{22259ADB-D37C-4FA4-BD3D-304ABEDC186C}" type="parTrans" cxnId="{812B009C-DF83-4D6C-B660-183C64CA00CC}">
      <dgm:prSet/>
      <dgm:spPr/>
      <dgm:t>
        <a:bodyPr/>
        <a:lstStyle/>
        <a:p>
          <a:endParaRPr lang="en-US"/>
        </a:p>
      </dgm:t>
    </dgm:pt>
    <dgm:pt modelId="{28A4A918-EF0F-404F-A717-21C978C7F9EB}" type="sibTrans" cxnId="{812B009C-DF83-4D6C-B660-183C64CA00CC}">
      <dgm:prSet/>
      <dgm:spPr/>
      <dgm:t>
        <a:bodyPr/>
        <a:lstStyle/>
        <a:p>
          <a:endParaRPr lang="en-US"/>
        </a:p>
      </dgm:t>
    </dgm:pt>
    <dgm:pt modelId="{F0D4EED1-B6F6-47FC-8753-940E2CE2996A}">
      <dgm:prSet/>
      <dgm:spPr/>
      <dgm:t>
        <a:bodyPr/>
        <a:lstStyle/>
        <a:p>
          <a:r>
            <a:rPr lang="en-US"/>
            <a:t>Technical Assistance</a:t>
          </a:r>
        </a:p>
      </dgm:t>
    </dgm:pt>
    <dgm:pt modelId="{92F63810-3E44-4965-8BB9-1DA1DFD9B965}" type="parTrans" cxnId="{5328F1B2-98FF-4DE0-A20A-4905E8F33E43}">
      <dgm:prSet/>
      <dgm:spPr/>
      <dgm:t>
        <a:bodyPr/>
        <a:lstStyle/>
        <a:p>
          <a:endParaRPr lang="en-US"/>
        </a:p>
      </dgm:t>
    </dgm:pt>
    <dgm:pt modelId="{6A1507E1-8F69-40DF-BD2E-716565DE5D78}" type="sibTrans" cxnId="{5328F1B2-98FF-4DE0-A20A-4905E8F33E43}">
      <dgm:prSet/>
      <dgm:spPr/>
      <dgm:t>
        <a:bodyPr/>
        <a:lstStyle/>
        <a:p>
          <a:endParaRPr lang="en-US"/>
        </a:p>
      </dgm:t>
    </dgm:pt>
    <dgm:pt modelId="{02EFABE7-F899-4FA5-BAA2-5DC03BACBAAD}">
      <dgm:prSet/>
      <dgm:spPr/>
      <dgm:t>
        <a:bodyPr/>
        <a:lstStyle/>
        <a:p>
          <a:r>
            <a:rPr lang="en-US"/>
            <a:t>Model Plans</a:t>
          </a:r>
        </a:p>
      </dgm:t>
    </dgm:pt>
    <dgm:pt modelId="{1513965D-1BCB-4640-9505-F3FF722547E4}" type="parTrans" cxnId="{6C045AE3-22E6-4AE4-B3AD-BC5D65DD953E}">
      <dgm:prSet/>
      <dgm:spPr/>
      <dgm:t>
        <a:bodyPr/>
        <a:lstStyle/>
        <a:p>
          <a:endParaRPr lang="en-US"/>
        </a:p>
      </dgm:t>
    </dgm:pt>
    <dgm:pt modelId="{412921DA-8B15-449A-A28A-39F07DBD4E55}" type="sibTrans" cxnId="{6C045AE3-22E6-4AE4-B3AD-BC5D65DD953E}">
      <dgm:prSet/>
      <dgm:spPr/>
      <dgm:t>
        <a:bodyPr/>
        <a:lstStyle/>
        <a:p>
          <a:endParaRPr lang="en-US"/>
        </a:p>
      </dgm:t>
    </dgm:pt>
    <dgm:pt modelId="{AAF5C48C-2F51-458E-AB10-83B7BC715ADE}">
      <dgm:prSet/>
      <dgm:spPr/>
      <dgm:t>
        <a:bodyPr/>
        <a:lstStyle/>
        <a:p>
          <a:r>
            <a:rPr lang="en-US"/>
            <a:t>Resolutions</a:t>
          </a:r>
        </a:p>
      </dgm:t>
    </dgm:pt>
    <dgm:pt modelId="{1C0C32C5-9796-4C0F-AEFA-76676BFC1493}" type="parTrans" cxnId="{F7CFEC45-E7E5-47F5-8460-15233D7ED856}">
      <dgm:prSet/>
      <dgm:spPr/>
      <dgm:t>
        <a:bodyPr/>
        <a:lstStyle/>
        <a:p>
          <a:endParaRPr lang="en-US"/>
        </a:p>
      </dgm:t>
    </dgm:pt>
    <dgm:pt modelId="{39C0D242-BD21-4CFC-BBCD-5155E16D76C0}" type="sibTrans" cxnId="{F7CFEC45-E7E5-47F5-8460-15233D7ED856}">
      <dgm:prSet/>
      <dgm:spPr/>
      <dgm:t>
        <a:bodyPr/>
        <a:lstStyle/>
        <a:p>
          <a:endParaRPr lang="en-US"/>
        </a:p>
      </dgm:t>
    </dgm:pt>
    <dgm:pt modelId="{8F0887C4-6419-4587-9882-FC77E70926C1}">
      <dgm:prSet/>
      <dgm:spPr/>
      <dgm:t>
        <a:bodyPr/>
        <a:lstStyle/>
        <a:p>
          <a:r>
            <a:rPr lang="en-US"/>
            <a:t>Model Ordinances</a:t>
          </a:r>
        </a:p>
      </dgm:t>
    </dgm:pt>
    <dgm:pt modelId="{54364716-C92B-4ABC-B30F-5EB920CE0583}" type="parTrans" cxnId="{3E735C72-3025-448E-9A44-BBF0AF038AFE}">
      <dgm:prSet/>
      <dgm:spPr/>
      <dgm:t>
        <a:bodyPr/>
        <a:lstStyle/>
        <a:p>
          <a:endParaRPr lang="en-US"/>
        </a:p>
      </dgm:t>
    </dgm:pt>
    <dgm:pt modelId="{FF9DA849-6055-4AD0-BF80-F48CBA33F88D}" type="sibTrans" cxnId="{3E735C72-3025-448E-9A44-BBF0AF038AFE}">
      <dgm:prSet/>
      <dgm:spPr/>
      <dgm:t>
        <a:bodyPr/>
        <a:lstStyle/>
        <a:p>
          <a:endParaRPr lang="en-US"/>
        </a:p>
      </dgm:t>
    </dgm:pt>
    <dgm:pt modelId="{940281F9-87F2-490A-A8E7-69A36E95D221}">
      <dgm:prSet/>
      <dgm:spPr/>
      <dgm:t>
        <a:bodyPr/>
        <a:lstStyle/>
        <a:p>
          <a:r>
            <a:rPr lang="en-US"/>
            <a:t>Partnerships</a:t>
          </a:r>
        </a:p>
      </dgm:t>
    </dgm:pt>
    <dgm:pt modelId="{166AF3E1-6A3A-46B3-AAF3-5B2AD914970C}" type="parTrans" cxnId="{3F7D3038-7908-4019-98D7-E8850F3BD3D5}">
      <dgm:prSet/>
      <dgm:spPr/>
      <dgm:t>
        <a:bodyPr/>
        <a:lstStyle/>
        <a:p>
          <a:endParaRPr lang="en-US"/>
        </a:p>
      </dgm:t>
    </dgm:pt>
    <dgm:pt modelId="{C4CCA230-8084-4650-91FB-40DCE85E1DD6}" type="sibTrans" cxnId="{3F7D3038-7908-4019-98D7-E8850F3BD3D5}">
      <dgm:prSet/>
      <dgm:spPr/>
      <dgm:t>
        <a:bodyPr/>
        <a:lstStyle/>
        <a:p>
          <a:endParaRPr lang="en-US"/>
        </a:p>
      </dgm:t>
    </dgm:pt>
    <dgm:pt modelId="{75F443F4-2127-4188-9E67-964E64222837}">
      <dgm:prSet/>
      <dgm:spPr/>
      <dgm:t>
        <a:bodyPr/>
        <a:lstStyle/>
        <a:p>
          <a:r>
            <a:rPr lang="en-US"/>
            <a:t>Schools </a:t>
          </a:r>
        </a:p>
      </dgm:t>
    </dgm:pt>
    <dgm:pt modelId="{3ECB5DC5-294D-41AA-8B47-303331C9BE60}" type="parTrans" cxnId="{51B88329-FE0D-46E8-BC10-6BDD1D1DAC46}">
      <dgm:prSet/>
      <dgm:spPr/>
      <dgm:t>
        <a:bodyPr/>
        <a:lstStyle/>
        <a:p>
          <a:endParaRPr lang="en-US"/>
        </a:p>
      </dgm:t>
    </dgm:pt>
    <dgm:pt modelId="{BB3D46E1-ED7D-4B1C-990C-06FC5CB779AA}" type="sibTrans" cxnId="{51B88329-FE0D-46E8-BC10-6BDD1D1DAC46}">
      <dgm:prSet/>
      <dgm:spPr/>
      <dgm:t>
        <a:bodyPr/>
        <a:lstStyle/>
        <a:p>
          <a:endParaRPr lang="en-US"/>
        </a:p>
      </dgm:t>
    </dgm:pt>
    <dgm:pt modelId="{20DC61EB-EF5E-4F18-B7B0-3D7A2A9A0D3F}">
      <dgm:prSet/>
      <dgm:spPr/>
      <dgm:t>
        <a:bodyPr/>
        <a:lstStyle/>
        <a:p>
          <a:r>
            <a:rPr lang="en-US"/>
            <a:t>Businesses </a:t>
          </a:r>
        </a:p>
      </dgm:t>
    </dgm:pt>
    <dgm:pt modelId="{F041C1CD-BA08-4AA4-BE57-4D8717504301}" type="parTrans" cxnId="{B63EA34F-87AF-451B-B4BC-96AD9B450A5B}">
      <dgm:prSet/>
      <dgm:spPr/>
      <dgm:t>
        <a:bodyPr/>
        <a:lstStyle/>
        <a:p>
          <a:endParaRPr lang="en-US"/>
        </a:p>
      </dgm:t>
    </dgm:pt>
    <dgm:pt modelId="{99BB8FD7-769B-4871-8ADD-C2A85C770BBE}" type="sibTrans" cxnId="{B63EA34F-87AF-451B-B4BC-96AD9B450A5B}">
      <dgm:prSet/>
      <dgm:spPr/>
      <dgm:t>
        <a:bodyPr/>
        <a:lstStyle/>
        <a:p>
          <a:endParaRPr lang="en-US"/>
        </a:p>
      </dgm:t>
    </dgm:pt>
    <dgm:pt modelId="{10A56B1A-8665-4C40-ABD1-27C4232CD513}">
      <dgm:prSet/>
      <dgm:spPr/>
      <dgm:t>
        <a:bodyPr/>
        <a:lstStyle/>
        <a:p>
          <a:r>
            <a:rPr lang="en-US"/>
            <a:t>Municipalities</a:t>
          </a:r>
        </a:p>
      </dgm:t>
    </dgm:pt>
    <dgm:pt modelId="{C29B073F-6F6D-45F2-9A7D-4FB61F644DE9}" type="parTrans" cxnId="{2E3E5071-217E-4605-BD0E-76F5E7389C50}">
      <dgm:prSet/>
      <dgm:spPr/>
      <dgm:t>
        <a:bodyPr/>
        <a:lstStyle/>
        <a:p>
          <a:endParaRPr lang="en-US"/>
        </a:p>
      </dgm:t>
    </dgm:pt>
    <dgm:pt modelId="{598CDCD5-9C4F-42FC-A989-A3948642F3C4}" type="sibTrans" cxnId="{2E3E5071-217E-4605-BD0E-76F5E7389C50}">
      <dgm:prSet/>
      <dgm:spPr/>
      <dgm:t>
        <a:bodyPr/>
        <a:lstStyle/>
        <a:p>
          <a:endParaRPr lang="en-US"/>
        </a:p>
      </dgm:t>
    </dgm:pt>
    <dgm:pt modelId="{E4426370-3289-4EDC-AA23-092752C028D4}" type="pres">
      <dgm:prSet presAssocID="{B44A609A-755A-4BDF-8383-A683E0D8CF2D}" presName="Name0" presStyleCnt="0">
        <dgm:presLayoutVars>
          <dgm:dir/>
          <dgm:animLvl val="lvl"/>
          <dgm:resizeHandles val="exact"/>
        </dgm:presLayoutVars>
      </dgm:prSet>
      <dgm:spPr/>
    </dgm:pt>
    <dgm:pt modelId="{E5B14CC9-F6DE-49F4-A86B-3DDCAA386D30}" type="pres">
      <dgm:prSet presAssocID="{B44A609A-755A-4BDF-8383-A683E0D8CF2D}" presName="tSp" presStyleCnt="0"/>
      <dgm:spPr/>
    </dgm:pt>
    <dgm:pt modelId="{EE729B70-F7C2-4179-851D-F273AF042757}" type="pres">
      <dgm:prSet presAssocID="{B44A609A-755A-4BDF-8383-A683E0D8CF2D}" presName="bSp" presStyleCnt="0"/>
      <dgm:spPr/>
    </dgm:pt>
    <dgm:pt modelId="{919369B3-C3BE-4DB0-9779-E08FF01FFA9E}" type="pres">
      <dgm:prSet presAssocID="{B44A609A-755A-4BDF-8383-A683E0D8CF2D}" presName="process" presStyleCnt="0"/>
      <dgm:spPr/>
    </dgm:pt>
    <dgm:pt modelId="{7642D8DE-4835-4414-9807-01F9609369E0}" type="pres">
      <dgm:prSet presAssocID="{8D5AC304-CE2C-4F92-9471-6CAA2FFFDDBB}" presName="composite1" presStyleCnt="0"/>
      <dgm:spPr/>
    </dgm:pt>
    <dgm:pt modelId="{BAAD8E29-2CC5-4A13-BD0B-46F7EF5E9E74}" type="pres">
      <dgm:prSet presAssocID="{8D5AC304-CE2C-4F92-9471-6CAA2FFFDDBB}" presName="dummyNode1" presStyleLbl="node1" presStyleIdx="0" presStyleCnt="3"/>
      <dgm:spPr/>
    </dgm:pt>
    <dgm:pt modelId="{47769F4A-F807-49DC-B6E7-4D69DBE2CB9E}" type="pres">
      <dgm:prSet presAssocID="{8D5AC304-CE2C-4F92-9471-6CAA2FFFDDBB}" presName="childNode1" presStyleLbl="bgAcc1" presStyleIdx="0" presStyleCnt="3">
        <dgm:presLayoutVars>
          <dgm:bulletEnabled val="1"/>
        </dgm:presLayoutVars>
      </dgm:prSet>
      <dgm:spPr/>
    </dgm:pt>
    <dgm:pt modelId="{7E632C94-EB42-41B2-92EF-3BCE148F02A7}" type="pres">
      <dgm:prSet presAssocID="{8D5AC304-CE2C-4F92-9471-6CAA2FFFDDBB}" presName="childNode1tx" presStyleLbl="bgAcc1" presStyleIdx="0" presStyleCnt="3">
        <dgm:presLayoutVars>
          <dgm:bulletEnabled val="1"/>
        </dgm:presLayoutVars>
      </dgm:prSet>
      <dgm:spPr/>
    </dgm:pt>
    <dgm:pt modelId="{69339543-9F79-42E7-8146-899A65D3FC0D}" type="pres">
      <dgm:prSet presAssocID="{8D5AC304-CE2C-4F92-9471-6CAA2FFFDDB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A49E781-528C-4706-AC98-8320D9E18502}" type="pres">
      <dgm:prSet presAssocID="{8D5AC304-CE2C-4F92-9471-6CAA2FFFDDBB}" presName="connSite1" presStyleCnt="0"/>
      <dgm:spPr/>
    </dgm:pt>
    <dgm:pt modelId="{1632406A-8422-40AA-8B3D-9E0037F4DB24}" type="pres">
      <dgm:prSet presAssocID="{7B2EFD35-DD3A-40A1-A276-A888967B5F01}" presName="Name9" presStyleLbl="sibTrans2D1" presStyleIdx="0" presStyleCnt="2"/>
      <dgm:spPr/>
    </dgm:pt>
    <dgm:pt modelId="{12377A58-9F5E-46FD-A2C6-F0F4809A6063}" type="pres">
      <dgm:prSet presAssocID="{8D591D60-842A-4CC1-9B5D-44AEE5E5B885}" presName="composite2" presStyleCnt="0"/>
      <dgm:spPr/>
    </dgm:pt>
    <dgm:pt modelId="{6A521DE0-107E-40EF-86C9-FC2062DDDEE3}" type="pres">
      <dgm:prSet presAssocID="{8D591D60-842A-4CC1-9B5D-44AEE5E5B885}" presName="dummyNode2" presStyleLbl="node1" presStyleIdx="0" presStyleCnt="3"/>
      <dgm:spPr/>
    </dgm:pt>
    <dgm:pt modelId="{59081D09-E10C-49C7-8ACF-578B14827649}" type="pres">
      <dgm:prSet presAssocID="{8D591D60-842A-4CC1-9B5D-44AEE5E5B885}" presName="childNode2" presStyleLbl="bgAcc1" presStyleIdx="1" presStyleCnt="3">
        <dgm:presLayoutVars>
          <dgm:bulletEnabled val="1"/>
        </dgm:presLayoutVars>
      </dgm:prSet>
      <dgm:spPr/>
    </dgm:pt>
    <dgm:pt modelId="{D698AB17-1FEA-410E-8749-D43FA8D9DB49}" type="pres">
      <dgm:prSet presAssocID="{8D591D60-842A-4CC1-9B5D-44AEE5E5B885}" presName="childNode2tx" presStyleLbl="bgAcc1" presStyleIdx="1" presStyleCnt="3">
        <dgm:presLayoutVars>
          <dgm:bulletEnabled val="1"/>
        </dgm:presLayoutVars>
      </dgm:prSet>
      <dgm:spPr/>
    </dgm:pt>
    <dgm:pt modelId="{B0C7BD36-E06F-470D-8D10-6D934A6D3133}" type="pres">
      <dgm:prSet presAssocID="{8D591D60-842A-4CC1-9B5D-44AEE5E5B88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B6A15A9-4526-4328-A693-1B051DC77306}" type="pres">
      <dgm:prSet presAssocID="{8D591D60-842A-4CC1-9B5D-44AEE5E5B885}" presName="connSite2" presStyleCnt="0"/>
      <dgm:spPr/>
    </dgm:pt>
    <dgm:pt modelId="{E843D897-F3EB-44F7-A8FC-E5D11415DF0F}" type="pres">
      <dgm:prSet presAssocID="{025266BB-197C-48F9-BAB0-5E68F522F7D1}" presName="Name18" presStyleLbl="sibTrans2D1" presStyleIdx="1" presStyleCnt="2"/>
      <dgm:spPr/>
    </dgm:pt>
    <dgm:pt modelId="{15A83023-42FD-41A9-A974-5892A7A9C0E7}" type="pres">
      <dgm:prSet presAssocID="{4E12FBDC-A4FF-48F3-9E93-35A37F9916B1}" presName="composite1" presStyleCnt="0"/>
      <dgm:spPr/>
    </dgm:pt>
    <dgm:pt modelId="{9BBBD02F-D81A-43D6-9CC8-443AB0D59C9B}" type="pres">
      <dgm:prSet presAssocID="{4E12FBDC-A4FF-48F3-9E93-35A37F9916B1}" presName="dummyNode1" presStyleLbl="node1" presStyleIdx="1" presStyleCnt="3"/>
      <dgm:spPr/>
    </dgm:pt>
    <dgm:pt modelId="{FBB01D88-EEA1-408D-8BDE-BCC69668C8AE}" type="pres">
      <dgm:prSet presAssocID="{4E12FBDC-A4FF-48F3-9E93-35A37F9916B1}" presName="childNode1" presStyleLbl="bgAcc1" presStyleIdx="2" presStyleCnt="3">
        <dgm:presLayoutVars>
          <dgm:bulletEnabled val="1"/>
        </dgm:presLayoutVars>
      </dgm:prSet>
      <dgm:spPr/>
    </dgm:pt>
    <dgm:pt modelId="{7B580AD7-6E57-4F3F-AC8E-7A77F1D6621B}" type="pres">
      <dgm:prSet presAssocID="{4E12FBDC-A4FF-48F3-9E93-35A37F9916B1}" presName="childNode1tx" presStyleLbl="bgAcc1" presStyleIdx="2" presStyleCnt="3">
        <dgm:presLayoutVars>
          <dgm:bulletEnabled val="1"/>
        </dgm:presLayoutVars>
      </dgm:prSet>
      <dgm:spPr/>
    </dgm:pt>
    <dgm:pt modelId="{DC4AD0C5-7E32-45FC-A9F7-0A13ACCCB4DE}" type="pres">
      <dgm:prSet presAssocID="{4E12FBDC-A4FF-48F3-9E93-35A37F9916B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C6A2C87-2D52-4950-8485-5EF4F366B100}" type="pres">
      <dgm:prSet presAssocID="{4E12FBDC-A4FF-48F3-9E93-35A37F9916B1}" presName="connSite1" presStyleCnt="0"/>
      <dgm:spPr/>
    </dgm:pt>
  </dgm:ptLst>
  <dgm:cxnLst>
    <dgm:cxn modelId="{67730305-8B77-459A-83E4-96B310BBA36C}" srcId="{8D5AC304-CE2C-4F92-9471-6CAA2FFFDDBB}" destId="{0CBAD29A-980A-4A7B-B175-D4D733AFB90C}" srcOrd="1" destOrd="0" parTransId="{6B95EABC-95D3-4A94-AE36-5C25C75A1C61}" sibTransId="{628476CF-F18D-42A4-A458-9386E8A76ABA}"/>
    <dgm:cxn modelId="{8BCD4109-8B1C-4BC2-AC44-2DA506CF703B}" type="presOf" srcId="{B2C3858D-E1E9-46B1-8F4E-B5E04638CB2E}" destId="{47769F4A-F807-49DC-B6E7-4D69DBE2CB9E}" srcOrd="0" destOrd="2" presId="urn:microsoft.com/office/officeart/2005/8/layout/hProcess4"/>
    <dgm:cxn modelId="{CD19FC0C-03A3-4849-AA36-BDA8F508F41F}" type="presOf" srcId="{4E12FBDC-A4FF-48F3-9E93-35A37F9916B1}" destId="{DC4AD0C5-7E32-45FC-A9F7-0A13ACCCB4DE}" srcOrd="0" destOrd="0" presId="urn:microsoft.com/office/officeart/2005/8/layout/hProcess4"/>
    <dgm:cxn modelId="{FBEA3B0D-B0EC-4410-BF2A-7059E3D45278}" type="presOf" srcId="{02EFABE7-F899-4FA5-BAA2-5DC03BACBAAD}" destId="{D698AB17-1FEA-410E-8749-D43FA8D9DB49}" srcOrd="1" destOrd="2" presId="urn:microsoft.com/office/officeart/2005/8/layout/hProcess4"/>
    <dgm:cxn modelId="{9FB2800F-619E-4018-AD77-B03FBA9E654A}" type="presOf" srcId="{75F443F4-2127-4188-9E67-964E64222837}" destId="{7B580AD7-6E57-4F3F-AC8E-7A77F1D6621B}" srcOrd="1" destOrd="1" presId="urn:microsoft.com/office/officeart/2005/8/layout/hProcess4"/>
    <dgm:cxn modelId="{768CB813-9A1A-4E62-9B90-4C7BEB05E4FE}" srcId="{B44A609A-755A-4BDF-8383-A683E0D8CF2D}" destId="{8D5AC304-CE2C-4F92-9471-6CAA2FFFDDBB}" srcOrd="0" destOrd="0" parTransId="{D64A306D-6256-4BAE-B065-08BCB3074763}" sibTransId="{7B2EFD35-DD3A-40A1-A276-A888967B5F01}"/>
    <dgm:cxn modelId="{949ADF21-91EF-4F06-811F-5FAF1DCBB415}" type="presOf" srcId="{C8D8DC50-8ABC-4EE0-B508-DBA4128E698B}" destId="{7E632C94-EB42-41B2-92EF-3BCE148F02A7}" srcOrd="1" destOrd="0" presId="urn:microsoft.com/office/officeart/2005/8/layout/hProcess4"/>
    <dgm:cxn modelId="{0FCE8227-C643-489A-B47A-143D5F490B74}" type="presOf" srcId="{10A56B1A-8665-4C40-ABD1-27C4232CD513}" destId="{FBB01D88-EEA1-408D-8BDE-BCC69668C8AE}" srcOrd="0" destOrd="3" presId="urn:microsoft.com/office/officeart/2005/8/layout/hProcess4"/>
    <dgm:cxn modelId="{51B88329-FE0D-46E8-BC10-6BDD1D1DAC46}" srcId="{4E12FBDC-A4FF-48F3-9E93-35A37F9916B1}" destId="{75F443F4-2127-4188-9E67-964E64222837}" srcOrd="1" destOrd="0" parTransId="{3ECB5DC5-294D-41AA-8B47-303331C9BE60}" sibTransId="{BB3D46E1-ED7D-4B1C-990C-06FC5CB779AA}"/>
    <dgm:cxn modelId="{24041A2A-F697-421C-B3FE-2E6976C32071}" type="presOf" srcId="{AAF5C48C-2F51-458E-AB10-83B7BC715ADE}" destId="{59081D09-E10C-49C7-8ACF-578B14827649}" srcOrd="0" destOrd="3" presId="urn:microsoft.com/office/officeart/2005/8/layout/hProcess4"/>
    <dgm:cxn modelId="{3F7D3038-7908-4019-98D7-E8850F3BD3D5}" srcId="{4E12FBDC-A4FF-48F3-9E93-35A37F9916B1}" destId="{940281F9-87F2-490A-A8E7-69A36E95D221}" srcOrd="0" destOrd="0" parTransId="{166AF3E1-6A3A-46B3-AAF3-5B2AD914970C}" sibTransId="{C4CCA230-8084-4650-91FB-40DCE85E1DD6}"/>
    <dgm:cxn modelId="{4F6F265B-B26A-4939-8FA5-7BC48B496B8B}" type="presOf" srcId="{8F0887C4-6419-4587-9882-FC77E70926C1}" destId="{59081D09-E10C-49C7-8ACF-578B14827649}" srcOrd="0" destOrd="1" presId="urn:microsoft.com/office/officeart/2005/8/layout/hProcess4"/>
    <dgm:cxn modelId="{20424960-62F0-4137-9552-A3018FE529E7}" srcId="{B44A609A-755A-4BDF-8383-A683E0D8CF2D}" destId="{8D591D60-842A-4CC1-9B5D-44AEE5E5B885}" srcOrd="1" destOrd="0" parTransId="{4C06FCD0-8B0D-419A-9710-8F78DAA41F44}" sibTransId="{025266BB-197C-48F9-BAB0-5E68F522F7D1}"/>
    <dgm:cxn modelId="{F7CFEC45-E7E5-47F5-8460-15233D7ED856}" srcId="{8D591D60-842A-4CC1-9B5D-44AEE5E5B885}" destId="{AAF5C48C-2F51-458E-AB10-83B7BC715ADE}" srcOrd="3" destOrd="0" parTransId="{1C0C32C5-9796-4C0F-AEFA-76676BFC1493}" sibTransId="{39C0D242-BD21-4CFC-BBCD-5155E16D76C0}"/>
    <dgm:cxn modelId="{DEE4CE46-BFE5-4C69-B6FE-43123106F90F}" type="presOf" srcId="{02EFABE7-F899-4FA5-BAA2-5DC03BACBAAD}" destId="{59081D09-E10C-49C7-8ACF-578B14827649}" srcOrd="0" destOrd="2" presId="urn:microsoft.com/office/officeart/2005/8/layout/hProcess4"/>
    <dgm:cxn modelId="{A056026B-7DF3-4467-AB13-22ED7243201D}" type="presOf" srcId="{0CBAD29A-980A-4A7B-B175-D4D733AFB90C}" destId="{7E632C94-EB42-41B2-92EF-3BCE148F02A7}" srcOrd="1" destOrd="1" presId="urn:microsoft.com/office/officeart/2005/8/layout/hProcess4"/>
    <dgm:cxn modelId="{FBDD0C6C-10B9-41A4-AD12-98C43587655D}" type="presOf" srcId="{8D5AC304-CE2C-4F92-9471-6CAA2FFFDDBB}" destId="{69339543-9F79-42E7-8146-899A65D3FC0D}" srcOrd="0" destOrd="0" presId="urn:microsoft.com/office/officeart/2005/8/layout/hProcess4"/>
    <dgm:cxn modelId="{B63EA34F-87AF-451B-B4BC-96AD9B450A5B}" srcId="{4E12FBDC-A4FF-48F3-9E93-35A37F9916B1}" destId="{20DC61EB-EF5E-4F18-B7B0-3D7A2A9A0D3F}" srcOrd="2" destOrd="0" parTransId="{F041C1CD-BA08-4AA4-BE57-4D8717504301}" sibTransId="{99BB8FD7-769B-4871-8ADD-C2A85C770BBE}"/>
    <dgm:cxn modelId="{02501450-D24E-4B26-8B82-1A4464EBB0C9}" type="presOf" srcId="{B2C3858D-E1E9-46B1-8F4E-B5E04638CB2E}" destId="{7E632C94-EB42-41B2-92EF-3BCE148F02A7}" srcOrd="1" destOrd="2" presId="urn:microsoft.com/office/officeart/2005/8/layout/hProcess4"/>
    <dgm:cxn modelId="{2E3E5071-217E-4605-BD0E-76F5E7389C50}" srcId="{4E12FBDC-A4FF-48F3-9E93-35A37F9916B1}" destId="{10A56B1A-8665-4C40-ABD1-27C4232CD513}" srcOrd="3" destOrd="0" parTransId="{C29B073F-6F6D-45F2-9A7D-4FB61F644DE9}" sibTransId="{598CDCD5-9C4F-42FC-A989-A3948642F3C4}"/>
    <dgm:cxn modelId="{BF54BA71-A403-4757-8789-DADB6260E251}" type="presOf" srcId="{940281F9-87F2-490A-A8E7-69A36E95D221}" destId="{7B580AD7-6E57-4F3F-AC8E-7A77F1D6621B}" srcOrd="1" destOrd="0" presId="urn:microsoft.com/office/officeart/2005/8/layout/hProcess4"/>
    <dgm:cxn modelId="{3E735C72-3025-448E-9A44-BBF0AF038AFE}" srcId="{8D591D60-842A-4CC1-9B5D-44AEE5E5B885}" destId="{8F0887C4-6419-4587-9882-FC77E70926C1}" srcOrd="1" destOrd="0" parTransId="{54364716-C92B-4ABC-B30F-5EB920CE0583}" sibTransId="{FF9DA849-6055-4AD0-BF80-F48CBA33F88D}"/>
    <dgm:cxn modelId="{73180079-F3C6-412B-A59C-C762602CDB85}" type="presOf" srcId="{0CBAD29A-980A-4A7B-B175-D4D733AFB90C}" destId="{47769F4A-F807-49DC-B6E7-4D69DBE2CB9E}" srcOrd="0" destOrd="1" presId="urn:microsoft.com/office/officeart/2005/8/layout/hProcess4"/>
    <dgm:cxn modelId="{1434CF7A-56E9-4C58-AF59-5CE6F46E27CF}" type="presOf" srcId="{8F0887C4-6419-4587-9882-FC77E70926C1}" destId="{D698AB17-1FEA-410E-8749-D43FA8D9DB49}" srcOrd="1" destOrd="1" presId="urn:microsoft.com/office/officeart/2005/8/layout/hProcess4"/>
    <dgm:cxn modelId="{6DFD8C7C-08B2-4FF2-BB75-65C169F55804}" type="presOf" srcId="{F0D4EED1-B6F6-47FC-8753-940E2CE2996A}" destId="{59081D09-E10C-49C7-8ACF-578B14827649}" srcOrd="0" destOrd="0" presId="urn:microsoft.com/office/officeart/2005/8/layout/hProcess4"/>
    <dgm:cxn modelId="{F2508192-E407-4C9C-BF95-BA15A3877637}" srcId="{B44A609A-755A-4BDF-8383-A683E0D8CF2D}" destId="{4E12FBDC-A4FF-48F3-9E93-35A37F9916B1}" srcOrd="2" destOrd="0" parTransId="{4174FFE8-62E5-4285-AABC-B96470E8E3BD}" sibTransId="{3B3EB24D-646F-4156-B67F-713E314E8B0D}"/>
    <dgm:cxn modelId="{452E3698-90B6-4621-88C5-0F1D159A6D28}" srcId="{8D5AC304-CE2C-4F92-9471-6CAA2FFFDDBB}" destId="{C8D8DC50-8ABC-4EE0-B508-DBA4128E698B}" srcOrd="0" destOrd="0" parTransId="{B83DB11F-B406-4F6F-A547-1D4318F8139E}" sibTransId="{6680B22A-6ACB-4C7F-974A-788CE6E0E912}"/>
    <dgm:cxn modelId="{AFB9029A-3884-4910-BB8E-2858F86F3E17}" type="presOf" srcId="{AAF5C48C-2F51-458E-AB10-83B7BC715ADE}" destId="{D698AB17-1FEA-410E-8749-D43FA8D9DB49}" srcOrd="1" destOrd="3" presId="urn:microsoft.com/office/officeart/2005/8/layout/hProcess4"/>
    <dgm:cxn modelId="{812B009C-DF83-4D6C-B660-183C64CA00CC}" srcId="{8D5AC304-CE2C-4F92-9471-6CAA2FFFDDBB}" destId="{A9997CB4-9BBF-405B-921C-EB734C5F91FB}" srcOrd="3" destOrd="0" parTransId="{22259ADB-D37C-4FA4-BD3D-304ABEDC186C}" sibTransId="{28A4A918-EF0F-404F-A717-21C978C7F9EB}"/>
    <dgm:cxn modelId="{947B5FA2-73F9-4223-9D5A-A385133B5667}" type="presOf" srcId="{8D591D60-842A-4CC1-9B5D-44AEE5E5B885}" destId="{B0C7BD36-E06F-470D-8D10-6D934A6D3133}" srcOrd="0" destOrd="0" presId="urn:microsoft.com/office/officeart/2005/8/layout/hProcess4"/>
    <dgm:cxn modelId="{18D895B0-2C8E-4CB5-8DBF-9C75A5B6DE68}" type="presOf" srcId="{025266BB-197C-48F9-BAB0-5E68F522F7D1}" destId="{E843D897-F3EB-44F7-A8FC-E5D11415DF0F}" srcOrd="0" destOrd="0" presId="urn:microsoft.com/office/officeart/2005/8/layout/hProcess4"/>
    <dgm:cxn modelId="{5328F1B2-98FF-4DE0-A20A-4905E8F33E43}" srcId="{8D591D60-842A-4CC1-9B5D-44AEE5E5B885}" destId="{F0D4EED1-B6F6-47FC-8753-940E2CE2996A}" srcOrd="0" destOrd="0" parTransId="{92F63810-3E44-4965-8BB9-1DA1DFD9B965}" sibTransId="{6A1507E1-8F69-40DF-BD2E-716565DE5D78}"/>
    <dgm:cxn modelId="{D00CDAB4-D61C-49A2-9B99-566CC39F2A2E}" srcId="{8D5AC304-CE2C-4F92-9471-6CAA2FFFDDBB}" destId="{B2C3858D-E1E9-46B1-8F4E-B5E04638CB2E}" srcOrd="2" destOrd="0" parTransId="{6EA3D969-371D-45DE-82B1-90600E3F1BC3}" sibTransId="{FD96C503-B90A-47D1-A6EC-BEB6ECCE2BA1}"/>
    <dgm:cxn modelId="{EEB8A6BC-AB14-4CBA-A3F1-561E7916E622}" type="presOf" srcId="{F0D4EED1-B6F6-47FC-8753-940E2CE2996A}" destId="{D698AB17-1FEA-410E-8749-D43FA8D9DB49}" srcOrd="1" destOrd="0" presId="urn:microsoft.com/office/officeart/2005/8/layout/hProcess4"/>
    <dgm:cxn modelId="{6072E5BC-6A06-4259-B313-3C5D2022D579}" type="presOf" srcId="{7B2EFD35-DD3A-40A1-A276-A888967B5F01}" destId="{1632406A-8422-40AA-8B3D-9E0037F4DB24}" srcOrd="0" destOrd="0" presId="urn:microsoft.com/office/officeart/2005/8/layout/hProcess4"/>
    <dgm:cxn modelId="{D047F5C2-8949-4723-B933-3C1E4D0F7101}" type="presOf" srcId="{10A56B1A-8665-4C40-ABD1-27C4232CD513}" destId="{7B580AD7-6E57-4F3F-AC8E-7A77F1D6621B}" srcOrd="1" destOrd="3" presId="urn:microsoft.com/office/officeart/2005/8/layout/hProcess4"/>
    <dgm:cxn modelId="{046812C3-A0D0-4EE1-A72D-EACAA069592C}" type="presOf" srcId="{C8D8DC50-8ABC-4EE0-B508-DBA4128E698B}" destId="{47769F4A-F807-49DC-B6E7-4D69DBE2CB9E}" srcOrd="0" destOrd="0" presId="urn:microsoft.com/office/officeart/2005/8/layout/hProcess4"/>
    <dgm:cxn modelId="{DF58B6C5-9CBA-467F-BF90-D1851C881A5E}" type="presOf" srcId="{A9997CB4-9BBF-405B-921C-EB734C5F91FB}" destId="{7E632C94-EB42-41B2-92EF-3BCE148F02A7}" srcOrd="1" destOrd="3" presId="urn:microsoft.com/office/officeart/2005/8/layout/hProcess4"/>
    <dgm:cxn modelId="{FEA303DC-6B6D-4DE8-A5EC-84519143F45C}" type="presOf" srcId="{20DC61EB-EF5E-4F18-B7B0-3D7A2A9A0D3F}" destId="{FBB01D88-EEA1-408D-8BDE-BCC69668C8AE}" srcOrd="0" destOrd="2" presId="urn:microsoft.com/office/officeart/2005/8/layout/hProcess4"/>
    <dgm:cxn modelId="{C732F4DC-F5A0-42DA-BE9A-9D4814D3FC33}" type="presOf" srcId="{20DC61EB-EF5E-4F18-B7B0-3D7A2A9A0D3F}" destId="{7B580AD7-6E57-4F3F-AC8E-7A77F1D6621B}" srcOrd="1" destOrd="2" presId="urn:microsoft.com/office/officeart/2005/8/layout/hProcess4"/>
    <dgm:cxn modelId="{6C045AE3-22E6-4AE4-B3AD-BC5D65DD953E}" srcId="{8D591D60-842A-4CC1-9B5D-44AEE5E5B885}" destId="{02EFABE7-F899-4FA5-BAA2-5DC03BACBAAD}" srcOrd="2" destOrd="0" parTransId="{1513965D-1BCB-4640-9505-F3FF722547E4}" sibTransId="{412921DA-8B15-449A-A28A-39F07DBD4E55}"/>
    <dgm:cxn modelId="{4F9726FB-9C47-42F8-83FB-2DF60AF4746B}" type="presOf" srcId="{B44A609A-755A-4BDF-8383-A683E0D8CF2D}" destId="{E4426370-3289-4EDC-AA23-092752C028D4}" srcOrd="0" destOrd="0" presId="urn:microsoft.com/office/officeart/2005/8/layout/hProcess4"/>
    <dgm:cxn modelId="{7EC585FC-4C6B-4019-AE2F-A73067B7921F}" type="presOf" srcId="{A9997CB4-9BBF-405B-921C-EB734C5F91FB}" destId="{47769F4A-F807-49DC-B6E7-4D69DBE2CB9E}" srcOrd="0" destOrd="3" presId="urn:microsoft.com/office/officeart/2005/8/layout/hProcess4"/>
    <dgm:cxn modelId="{C60EADFC-01AC-4F5C-8F06-7104204C271C}" type="presOf" srcId="{940281F9-87F2-490A-A8E7-69A36E95D221}" destId="{FBB01D88-EEA1-408D-8BDE-BCC69668C8AE}" srcOrd="0" destOrd="0" presId="urn:microsoft.com/office/officeart/2005/8/layout/hProcess4"/>
    <dgm:cxn modelId="{354FF7FF-CCC3-486A-8583-48CD4F33ADF2}" type="presOf" srcId="{75F443F4-2127-4188-9E67-964E64222837}" destId="{FBB01D88-EEA1-408D-8BDE-BCC69668C8AE}" srcOrd="0" destOrd="1" presId="urn:microsoft.com/office/officeart/2005/8/layout/hProcess4"/>
    <dgm:cxn modelId="{AE71D2EE-7100-447A-BB03-F6EE756AB0DC}" type="presParOf" srcId="{E4426370-3289-4EDC-AA23-092752C028D4}" destId="{E5B14CC9-F6DE-49F4-A86B-3DDCAA386D30}" srcOrd="0" destOrd="0" presId="urn:microsoft.com/office/officeart/2005/8/layout/hProcess4"/>
    <dgm:cxn modelId="{2176157C-F6A4-4F6B-BC48-24865D16C310}" type="presParOf" srcId="{E4426370-3289-4EDC-AA23-092752C028D4}" destId="{EE729B70-F7C2-4179-851D-F273AF042757}" srcOrd="1" destOrd="0" presId="urn:microsoft.com/office/officeart/2005/8/layout/hProcess4"/>
    <dgm:cxn modelId="{427AE99C-AD22-4310-928C-51270DE7E3FC}" type="presParOf" srcId="{E4426370-3289-4EDC-AA23-092752C028D4}" destId="{919369B3-C3BE-4DB0-9779-E08FF01FFA9E}" srcOrd="2" destOrd="0" presId="urn:microsoft.com/office/officeart/2005/8/layout/hProcess4"/>
    <dgm:cxn modelId="{5AF4CFC1-101C-4DCB-BF01-4ED9DA9BCD42}" type="presParOf" srcId="{919369B3-C3BE-4DB0-9779-E08FF01FFA9E}" destId="{7642D8DE-4835-4414-9807-01F9609369E0}" srcOrd="0" destOrd="0" presId="urn:microsoft.com/office/officeart/2005/8/layout/hProcess4"/>
    <dgm:cxn modelId="{45454A41-9350-4968-8C25-5E350812CFCC}" type="presParOf" srcId="{7642D8DE-4835-4414-9807-01F9609369E0}" destId="{BAAD8E29-2CC5-4A13-BD0B-46F7EF5E9E74}" srcOrd="0" destOrd="0" presId="urn:microsoft.com/office/officeart/2005/8/layout/hProcess4"/>
    <dgm:cxn modelId="{BEF4AF51-7CA4-4564-8F8E-1E1B4A0E8B04}" type="presParOf" srcId="{7642D8DE-4835-4414-9807-01F9609369E0}" destId="{47769F4A-F807-49DC-B6E7-4D69DBE2CB9E}" srcOrd="1" destOrd="0" presId="urn:microsoft.com/office/officeart/2005/8/layout/hProcess4"/>
    <dgm:cxn modelId="{3EAD9095-23EF-47FA-B5A1-17A454341C59}" type="presParOf" srcId="{7642D8DE-4835-4414-9807-01F9609369E0}" destId="{7E632C94-EB42-41B2-92EF-3BCE148F02A7}" srcOrd="2" destOrd="0" presId="urn:microsoft.com/office/officeart/2005/8/layout/hProcess4"/>
    <dgm:cxn modelId="{4F98E21E-7E0E-4F55-9AC6-19F28B912F77}" type="presParOf" srcId="{7642D8DE-4835-4414-9807-01F9609369E0}" destId="{69339543-9F79-42E7-8146-899A65D3FC0D}" srcOrd="3" destOrd="0" presId="urn:microsoft.com/office/officeart/2005/8/layout/hProcess4"/>
    <dgm:cxn modelId="{3DD6879D-4C85-4CAA-B75C-80974058ABF9}" type="presParOf" srcId="{7642D8DE-4835-4414-9807-01F9609369E0}" destId="{8A49E781-528C-4706-AC98-8320D9E18502}" srcOrd="4" destOrd="0" presId="urn:microsoft.com/office/officeart/2005/8/layout/hProcess4"/>
    <dgm:cxn modelId="{B607116D-5F8F-4D12-8E02-0EB7431346F7}" type="presParOf" srcId="{919369B3-C3BE-4DB0-9779-E08FF01FFA9E}" destId="{1632406A-8422-40AA-8B3D-9E0037F4DB24}" srcOrd="1" destOrd="0" presId="urn:microsoft.com/office/officeart/2005/8/layout/hProcess4"/>
    <dgm:cxn modelId="{FB9176D0-C758-42D8-8CAF-80EA19D687A4}" type="presParOf" srcId="{919369B3-C3BE-4DB0-9779-E08FF01FFA9E}" destId="{12377A58-9F5E-46FD-A2C6-F0F4809A6063}" srcOrd="2" destOrd="0" presId="urn:microsoft.com/office/officeart/2005/8/layout/hProcess4"/>
    <dgm:cxn modelId="{B433EC3A-05E0-4D76-A51C-8EEF265C4A57}" type="presParOf" srcId="{12377A58-9F5E-46FD-A2C6-F0F4809A6063}" destId="{6A521DE0-107E-40EF-86C9-FC2062DDDEE3}" srcOrd="0" destOrd="0" presId="urn:microsoft.com/office/officeart/2005/8/layout/hProcess4"/>
    <dgm:cxn modelId="{7AB4E7A0-62F1-400A-9EC7-F26C31951C7A}" type="presParOf" srcId="{12377A58-9F5E-46FD-A2C6-F0F4809A6063}" destId="{59081D09-E10C-49C7-8ACF-578B14827649}" srcOrd="1" destOrd="0" presId="urn:microsoft.com/office/officeart/2005/8/layout/hProcess4"/>
    <dgm:cxn modelId="{047130DE-F13B-48F7-BF30-443CB01BAB02}" type="presParOf" srcId="{12377A58-9F5E-46FD-A2C6-F0F4809A6063}" destId="{D698AB17-1FEA-410E-8749-D43FA8D9DB49}" srcOrd="2" destOrd="0" presId="urn:microsoft.com/office/officeart/2005/8/layout/hProcess4"/>
    <dgm:cxn modelId="{86C0EAD0-D8FC-4A8D-96AA-39E9BC03C933}" type="presParOf" srcId="{12377A58-9F5E-46FD-A2C6-F0F4809A6063}" destId="{B0C7BD36-E06F-470D-8D10-6D934A6D3133}" srcOrd="3" destOrd="0" presId="urn:microsoft.com/office/officeart/2005/8/layout/hProcess4"/>
    <dgm:cxn modelId="{4A17741E-3FAA-4916-980D-D7E59C70F7F4}" type="presParOf" srcId="{12377A58-9F5E-46FD-A2C6-F0F4809A6063}" destId="{8B6A15A9-4526-4328-A693-1B051DC77306}" srcOrd="4" destOrd="0" presId="urn:microsoft.com/office/officeart/2005/8/layout/hProcess4"/>
    <dgm:cxn modelId="{67D5109F-2738-4BB5-8CD4-7C60187C1C92}" type="presParOf" srcId="{919369B3-C3BE-4DB0-9779-E08FF01FFA9E}" destId="{E843D897-F3EB-44F7-A8FC-E5D11415DF0F}" srcOrd="3" destOrd="0" presId="urn:microsoft.com/office/officeart/2005/8/layout/hProcess4"/>
    <dgm:cxn modelId="{206D10A2-12C9-44B0-87C4-144776BCCFDF}" type="presParOf" srcId="{919369B3-C3BE-4DB0-9779-E08FF01FFA9E}" destId="{15A83023-42FD-41A9-A974-5892A7A9C0E7}" srcOrd="4" destOrd="0" presId="urn:microsoft.com/office/officeart/2005/8/layout/hProcess4"/>
    <dgm:cxn modelId="{0058E675-7E2A-40E8-9FA7-23218FD4327C}" type="presParOf" srcId="{15A83023-42FD-41A9-A974-5892A7A9C0E7}" destId="{9BBBD02F-D81A-43D6-9CC8-443AB0D59C9B}" srcOrd="0" destOrd="0" presId="urn:microsoft.com/office/officeart/2005/8/layout/hProcess4"/>
    <dgm:cxn modelId="{716B101D-FB55-4FC9-BA8D-3BA779C99633}" type="presParOf" srcId="{15A83023-42FD-41A9-A974-5892A7A9C0E7}" destId="{FBB01D88-EEA1-408D-8BDE-BCC69668C8AE}" srcOrd="1" destOrd="0" presId="urn:microsoft.com/office/officeart/2005/8/layout/hProcess4"/>
    <dgm:cxn modelId="{3CF7BA4F-C832-4EFE-BCA6-4B41C91C4ACC}" type="presParOf" srcId="{15A83023-42FD-41A9-A974-5892A7A9C0E7}" destId="{7B580AD7-6E57-4F3F-AC8E-7A77F1D6621B}" srcOrd="2" destOrd="0" presId="urn:microsoft.com/office/officeart/2005/8/layout/hProcess4"/>
    <dgm:cxn modelId="{23216D24-4E39-4A66-BEA6-1F2BDD508DF7}" type="presParOf" srcId="{15A83023-42FD-41A9-A974-5892A7A9C0E7}" destId="{DC4AD0C5-7E32-45FC-A9F7-0A13ACCCB4DE}" srcOrd="3" destOrd="0" presId="urn:microsoft.com/office/officeart/2005/8/layout/hProcess4"/>
    <dgm:cxn modelId="{ED6E29D8-F5D6-4D91-8D3C-913DF3BD8964}" type="presParOf" srcId="{15A83023-42FD-41A9-A974-5892A7A9C0E7}" destId="{6C6A2C87-2D52-4950-8485-5EF4F366B10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3A5ED-09E7-4063-905C-54EE27EAE95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7FE1EA-94F3-4F8B-80EB-433827D14DDD}">
      <dgm:prSet/>
      <dgm:spPr/>
      <dgm:t>
        <a:bodyPr/>
        <a:lstStyle/>
        <a:p>
          <a:r>
            <a:rPr lang="en-US"/>
            <a:t>Charged with providing reviews and recommendations to Delaware County Council and County departments</a:t>
          </a:r>
        </a:p>
      </dgm:t>
    </dgm:pt>
    <dgm:pt modelId="{E9EEAAC6-94CB-4F24-83B1-B8776CAF2625}" type="parTrans" cxnId="{967B9D6F-4D75-4299-A5F6-D4B0151963FD}">
      <dgm:prSet/>
      <dgm:spPr/>
      <dgm:t>
        <a:bodyPr/>
        <a:lstStyle/>
        <a:p>
          <a:endParaRPr lang="en-US"/>
        </a:p>
      </dgm:t>
    </dgm:pt>
    <dgm:pt modelId="{C8864BAF-8B6D-4F04-A3A8-DF5354EE0184}" type="sibTrans" cxnId="{967B9D6F-4D75-4299-A5F6-D4B0151963FD}">
      <dgm:prSet/>
      <dgm:spPr/>
      <dgm:t>
        <a:bodyPr/>
        <a:lstStyle/>
        <a:p>
          <a:endParaRPr lang="en-US"/>
        </a:p>
      </dgm:t>
    </dgm:pt>
    <dgm:pt modelId="{2FF970B1-645F-42DC-B4F1-87A8386529F8}">
      <dgm:prSet/>
      <dgm:spPr/>
      <dgm:t>
        <a:bodyPr/>
        <a:lstStyle/>
        <a:p>
          <a:r>
            <a:rPr lang="en-US"/>
            <a:t>10 members of the public</a:t>
          </a:r>
        </a:p>
      </dgm:t>
    </dgm:pt>
    <dgm:pt modelId="{BC0857E2-5166-4D15-99C0-770BF3EA3358}" type="parTrans" cxnId="{48AFD501-2D43-4713-B8BD-9E4C7531CE90}">
      <dgm:prSet/>
      <dgm:spPr/>
      <dgm:t>
        <a:bodyPr/>
        <a:lstStyle/>
        <a:p>
          <a:endParaRPr lang="en-US"/>
        </a:p>
      </dgm:t>
    </dgm:pt>
    <dgm:pt modelId="{D227B4E9-B2C0-4AA2-89D7-14825C709209}" type="sibTrans" cxnId="{48AFD501-2D43-4713-B8BD-9E4C7531CE90}">
      <dgm:prSet/>
      <dgm:spPr/>
      <dgm:t>
        <a:bodyPr/>
        <a:lstStyle/>
        <a:p>
          <a:endParaRPr lang="en-US"/>
        </a:p>
      </dgm:t>
    </dgm:pt>
    <dgm:pt modelId="{0CF78C7E-F555-4C74-96AB-E3A2FEE1CA0B}">
      <dgm:prSet/>
      <dgm:spPr/>
      <dgm:t>
        <a:bodyPr/>
        <a:lstStyle/>
        <a:p>
          <a:r>
            <a:rPr lang="en-US"/>
            <a:t>7 members of County staff</a:t>
          </a:r>
        </a:p>
      </dgm:t>
    </dgm:pt>
    <dgm:pt modelId="{1EF9C45E-0441-43E0-8637-8DA86F3AEAB8}" type="parTrans" cxnId="{9C1794DB-AFF9-402D-9F90-2857741D6C10}">
      <dgm:prSet/>
      <dgm:spPr/>
      <dgm:t>
        <a:bodyPr/>
        <a:lstStyle/>
        <a:p>
          <a:endParaRPr lang="en-US"/>
        </a:p>
      </dgm:t>
    </dgm:pt>
    <dgm:pt modelId="{4E40EDAB-C61E-489C-A71B-A519A1B93B61}" type="sibTrans" cxnId="{9C1794DB-AFF9-402D-9F90-2857741D6C10}">
      <dgm:prSet/>
      <dgm:spPr/>
      <dgm:t>
        <a:bodyPr/>
        <a:lstStyle/>
        <a:p>
          <a:endParaRPr lang="en-US"/>
        </a:p>
      </dgm:t>
    </dgm:pt>
    <dgm:pt modelId="{B9724A90-AC69-433F-8571-EE1E6E92D1DF}" type="pres">
      <dgm:prSet presAssocID="{93C3A5ED-09E7-4063-905C-54EE27EAE950}" presName="root" presStyleCnt="0">
        <dgm:presLayoutVars>
          <dgm:dir/>
          <dgm:resizeHandles val="exact"/>
        </dgm:presLayoutVars>
      </dgm:prSet>
      <dgm:spPr/>
    </dgm:pt>
    <dgm:pt modelId="{9D8579AC-1A88-4EDC-8BEB-2FA49E79E0D8}" type="pres">
      <dgm:prSet presAssocID="{027FE1EA-94F3-4F8B-80EB-433827D14DDD}" presName="compNode" presStyleCnt="0"/>
      <dgm:spPr/>
    </dgm:pt>
    <dgm:pt modelId="{D48F81FB-E46C-4C76-8A5F-27B7CFD052F1}" type="pres">
      <dgm:prSet presAssocID="{027FE1EA-94F3-4F8B-80EB-433827D14D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228FBF4-EBDF-4BD0-A657-95885C499FDD}" type="pres">
      <dgm:prSet presAssocID="{027FE1EA-94F3-4F8B-80EB-433827D14DDD}" presName="spaceRect" presStyleCnt="0"/>
      <dgm:spPr/>
    </dgm:pt>
    <dgm:pt modelId="{2D2825E7-ADDE-44F7-BED8-BCBE426FABE7}" type="pres">
      <dgm:prSet presAssocID="{027FE1EA-94F3-4F8B-80EB-433827D14DDD}" presName="textRect" presStyleLbl="revTx" presStyleIdx="0" presStyleCnt="3">
        <dgm:presLayoutVars>
          <dgm:chMax val="1"/>
          <dgm:chPref val="1"/>
        </dgm:presLayoutVars>
      </dgm:prSet>
      <dgm:spPr/>
    </dgm:pt>
    <dgm:pt modelId="{5E6D13A4-ECDF-443B-86AD-D96F9FDA32FC}" type="pres">
      <dgm:prSet presAssocID="{C8864BAF-8B6D-4F04-A3A8-DF5354EE0184}" presName="sibTrans" presStyleCnt="0"/>
      <dgm:spPr/>
    </dgm:pt>
    <dgm:pt modelId="{DDAB9FAB-7124-4866-AC0D-A84372193799}" type="pres">
      <dgm:prSet presAssocID="{2FF970B1-645F-42DC-B4F1-87A8386529F8}" presName="compNode" presStyleCnt="0"/>
      <dgm:spPr/>
    </dgm:pt>
    <dgm:pt modelId="{CE19F8F3-B5C2-4181-9D3D-D825C37247E2}" type="pres">
      <dgm:prSet presAssocID="{2FF970B1-645F-42DC-B4F1-87A8386529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6D47909-BE29-4B37-B4F6-EEB0C62CBECA}" type="pres">
      <dgm:prSet presAssocID="{2FF970B1-645F-42DC-B4F1-87A8386529F8}" presName="spaceRect" presStyleCnt="0"/>
      <dgm:spPr/>
    </dgm:pt>
    <dgm:pt modelId="{30F3D6A4-7A94-48D6-AAE6-A1A6F77F6E15}" type="pres">
      <dgm:prSet presAssocID="{2FF970B1-645F-42DC-B4F1-87A8386529F8}" presName="textRect" presStyleLbl="revTx" presStyleIdx="1" presStyleCnt="3">
        <dgm:presLayoutVars>
          <dgm:chMax val="1"/>
          <dgm:chPref val="1"/>
        </dgm:presLayoutVars>
      </dgm:prSet>
      <dgm:spPr/>
    </dgm:pt>
    <dgm:pt modelId="{CB08CAD9-B9CF-4113-828C-6D248B08A84F}" type="pres">
      <dgm:prSet presAssocID="{D227B4E9-B2C0-4AA2-89D7-14825C709209}" presName="sibTrans" presStyleCnt="0"/>
      <dgm:spPr/>
    </dgm:pt>
    <dgm:pt modelId="{861F0157-3DEF-44FF-8B77-82931FC05E27}" type="pres">
      <dgm:prSet presAssocID="{0CF78C7E-F555-4C74-96AB-E3A2FEE1CA0B}" presName="compNode" presStyleCnt="0"/>
      <dgm:spPr/>
    </dgm:pt>
    <dgm:pt modelId="{745195B3-A8C6-4D03-A9E5-483B97D48CF7}" type="pres">
      <dgm:prSet presAssocID="{0CF78C7E-F555-4C74-96AB-E3A2FEE1CA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0CCE61C-8AC9-4569-894A-AFA7FA019E10}" type="pres">
      <dgm:prSet presAssocID="{0CF78C7E-F555-4C74-96AB-E3A2FEE1CA0B}" presName="spaceRect" presStyleCnt="0"/>
      <dgm:spPr/>
    </dgm:pt>
    <dgm:pt modelId="{50FCE018-018B-4EFD-8623-84D8E69F1990}" type="pres">
      <dgm:prSet presAssocID="{0CF78C7E-F555-4C74-96AB-E3A2FEE1CA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8AFD501-2D43-4713-B8BD-9E4C7531CE90}" srcId="{93C3A5ED-09E7-4063-905C-54EE27EAE950}" destId="{2FF970B1-645F-42DC-B4F1-87A8386529F8}" srcOrd="1" destOrd="0" parTransId="{BC0857E2-5166-4D15-99C0-770BF3EA3358}" sibTransId="{D227B4E9-B2C0-4AA2-89D7-14825C709209}"/>
    <dgm:cxn modelId="{04E15C14-3C9F-4EB4-8097-595CF3A8FFB4}" type="presOf" srcId="{0CF78C7E-F555-4C74-96AB-E3A2FEE1CA0B}" destId="{50FCE018-018B-4EFD-8623-84D8E69F1990}" srcOrd="0" destOrd="0" presId="urn:microsoft.com/office/officeart/2018/2/layout/IconLabelList"/>
    <dgm:cxn modelId="{C256C165-4CDA-4A52-AF15-509F5A928CC8}" type="presOf" srcId="{93C3A5ED-09E7-4063-905C-54EE27EAE950}" destId="{B9724A90-AC69-433F-8571-EE1E6E92D1DF}" srcOrd="0" destOrd="0" presId="urn:microsoft.com/office/officeart/2018/2/layout/IconLabelList"/>
    <dgm:cxn modelId="{967B9D6F-4D75-4299-A5F6-D4B0151963FD}" srcId="{93C3A5ED-09E7-4063-905C-54EE27EAE950}" destId="{027FE1EA-94F3-4F8B-80EB-433827D14DDD}" srcOrd="0" destOrd="0" parTransId="{E9EEAAC6-94CB-4F24-83B1-B8776CAF2625}" sibTransId="{C8864BAF-8B6D-4F04-A3A8-DF5354EE0184}"/>
    <dgm:cxn modelId="{DA383A7B-58A2-4685-B0E5-E8AA5D554569}" type="presOf" srcId="{027FE1EA-94F3-4F8B-80EB-433827D14DDD}" destId="{2D2825E7-ADDE-44F7-BED8-BCBE426FABE7}" srcOrd="0" destOrd="0" presId="urn:microsoft.com/office/officeart/2018/2/layout/IconLabelList"/>
    <dgm:cxn modelId="{9C1794DB-AFF9-402D-9F90-2857741D6C10}" srcId="{93C3A5ED-09E7-4063-905C-54EE27EAE950}" destId="{0CF78C7E-F555-4C74-96AB-E3A2FEE1CA0B}" srcOrd="2" destOrd="0" parTransId="{1EF9C45E-0441-43E0-8637-8DA86F3AEAB8}" sibTransId="{4E40EDAB-C61E-489C-A71B-A519A1B93B61}"/>
    <dgm:cxn modelId="{C063F9DD-18BA-472E-8ACF-6EE272CCE397}" type="presOf" srcId="{2FF970B1-645F-42DC-B4F1-87A8386529F8}" destId="{30F3D6A4-7A94-48D6-AAE6-A1A6F77F6E15}" srcOrd="0" destOrd="0" presId="urn:microsoft.com/office/officeart/2018/2/layout/IconLabelList"/>
    <dgm:cxn modelId="{322B7EE0-410D-4F4A-9443-F3BB44083BC5}" type="presParOf" srcId="{B9724A90-AC69-433F-8571-EE1E6E92D1DF}" destId="{9D8579AC-1A88-4EDC-8BEB-2FA49E79E0D8}" srcOrd="0" destOrd="0" presId="urn:microsoft.com/office/officeart/2018/2/layout/IconLabelList"/>
    <dgm:cxn modelId="{2B442783-4199-4C97-8B00-82DF3BE588B0}" type="presParOf" srcId="{9D8579AC-1A88-4EDC-8BEB-2FA49E79E0D8}" destId="{D48F81FB-E46C-4C76-8A5F-27B7CFD052F1}" srcOrd="0" destOrd="0" presId="urn:microsoft.com/office/officeart/2018/2/layout/IconLabelList"/>
    <dgm:cxn modelId="{CDCD6F01-585D-46B4-9EAC-982EAE5F487C}" type="presParOf" srcId="{9D8579AC-1A88-4EDC-8BEB-2FA49E79E0D8}" destId="{E228FBF4-EBDF-4BD0-A657-95885C499FDD}" srcOrd="1" destOrd="0" presId="urn:microsoft.com/office/officeart/2018/2/layout/IconLabelList"/>
    <dgm:cxn modelId="{08211F04-C031-4F63-92AA-83AD64F28DC1}" type="presParOf" srcId="{9D8579AC-1A88-4EDC-8BEB-2FA49E79E0D8}" destId="{2D2825E7-ADDE-44F7-BED8-BCBE426FABE7}" srcOrd="2" destOrd="0" presId="urn:microsoft.com/office/officeart/2018/2/layout/IconLabelList"/>
    <dgm:cxn modelId="{E161B58D-30BD-4BA9-BECE-A21842B87C42}" type="presParOf" srcId="{B9724A90-AC69-433F-8571-EE1E6E92D1DF}" destId="{5E6D13A4-ECDF-443B-86AD-D96F9FDA32FC}" srcOrd="1" destOrd="0" presId="urn:microsoft.com/office/officeart/2018/2/layout/IconLabelList"/>
    <dgm:cxn modelId="{3A928C5F-1B49-4D0F-A2C9-34E9638C0FAE}" type="presParOf" srcId="{B9724A90-AC69-433F-8571-EE1E6E92D1DF}" destId="{DDAB9FAB-7124-4866-AC0D-A84372193799}" srcOrd="2" destOrd="0" presId="urn:microsoft.com/office/officeart/2018/2/layout/IconLabelList"/>
    <dgm:cxn modelId="{7492782C-4DB3-4478-B713-21F58AF7B4DA}" type="presParOf" srcId="{DDAB9FAB-7124-4866-AC0D-A84372193799}" destId="{CE19F8F3-B5C2-4181-9D3D-D825C37247E2}" srcOrd="0" destOrd="0" presId="urn:microsoft.com/office/officeart/2018/2/layout/IconLabelList"/>
    <dgm:cxn modelId="{DD01E314-7313-47DF-9CE6-159D57330F09}" type="presParOf" srcId="{DDAB9FAB-7124-4866-AC0D-A84372193799}" destId="{B6D47909-BE29-4B37-B4F6-EEB0C62CBECA}" srcOrd="1" destOrd="0" presId="urn:microsoft.com/office/officeart/2018/2/layout/IconLabelList"/>
    <dgm:cxn modelId="{5C8A5CB4-B1AC-464A-911A-62E56ACB67E5}" type="presParOf" srcId="{DDAB9FAB-7124-4866-AC0D-A84372193799}" destId="{30F3D6A4-7A94-48D6-AAE6-A1A6F77F6E15}" srcOrd="2" destOrd="0" presId="urn:microsoft.com/office/officeart/2018/2/layout/IconLabelList"/>
    <dgm:cxn modelId="{480937D0-6803-47BA-B91B-99E7228C4F89}" type="presParOf" srcId="{B9724A90-AC69-433F-8571-EE1E6E92D1DF}" destId="{CB08CAD9-B9CF-4113-828C-6D248B08A84F}" srcOrd="3" destOrd="0" presId="urn:microsoft.com/office/officeart/2018/2/layout/IconLabelList"/>
    <dgm:cxn modelId="{9B6A322A-D184-4401-8188-05F7841F6DDA}" type="presParOf" srcId="{B9724A90-AC69-433F-8571-EE1E6E92D1DF}" destId="{861F0157-3DEF-44FF-8B77-82931FC05E27}" srcOrd="4" destOrd="0" presId="urn:microsoft.com/office/officeart/2018/2/layout/IconLabelList"/>
    <dgm:cxn modelId="{A25BF9B5-FDB9-46EC-AE3F-CAC60E0EA283}" type="presParOf" srcId="{861F0157-3DEF-44FF-8B77-82931FC05E27}" destId="{745195B3-A8C6-4D03-A9E5-483B97D48CF7}" srcOrd="0" destOrd="0" presId="urn:microsoft.com/office/officeart/2018/2/layout/IconLabelList"/>
    <dgm:cxn modelId="{EF82ED43-D4DC-4418-9D5A-67D5BE139516}" type="presParOf" srcId="{861F0157-3DEF-44FF-8B77-82931FC05E27}" destId="{90CCE61C-8AC9-4569-894A-AFA7FA019E10}" srcOrd="1" destOrd="0" presId="urn:microsoft.com/office/officeart/2018/2/layout/IconLabelList"/>
    <dgm:cxn modelId="{BE0A8CB9-0886-4F45-8DBE-9AFF60AB871A}" type="presParOf" srcId="{861F0157-3DEF-44FF-8B77-82931FC05E27}" destId="{50FCE018-018B-4EFD-8623-84D8E69F199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8F11D9-FAE7-4503-B437-C0CC465478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1360E4B-CB6A-4A24-9783-7569D7036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Hired first CSO in January 2021</a:t>
          </a:r>
        </a:p>
      </dgm:t>
    </dgm:pt>
    <dgm:pt modelId="{8FE6AEF0-E6CC-43AF-B373-C66D23C42B9F}" type="parTrans" cxnId="{9171214C-0052-43CB-9E64-AE30BACB380D}">
      <dgm:prSet/>
      <dgm:spPr/>
      <dgm:t>
        <a:bodyPr/>
        <a:lstStyle/>
        <a:p>
          <a:endParaRPr lang="en-US"/>
        </a:p>
      </dgm:t>
    </dgm:pt>
    <dgm:pt modelId="{FB3972AD-91EB-4BFF-9C39-BEDC4FE44540}" type="sibTrans" cxnId="{9171214C-0052-43CB-9E64-AE30BACB380D}">
      <dgm:prSet/>
      <dgm:spPr/>
      <dgm:t>
        <a:bodyPr/>
        <a:lstStyle/>
        <a:p>
          <a:endParaRPr lang="en-US"/>
        </a:p>
      </dgm:t>
    </dgm:pt>
    <dgm:pt modelId="{3F7C4BA4-06A4-4B39-92ED-65BBCD7760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Charged with developing first County sustainability Plan</a:t>
          </a:r>
        </a:p>
      </dgm:t>
    </dgm:pt>
    <dgm:pt modelId="{D64D5995-DC20-4F81-AD78-B46F3CA337DC}" type="parTrans" cxnId="{CCD23DAC-28A0-4057-A857-0C126303F550}">
      <dgm:prSet/>
      <dgm:spPr/>
      <dgm:t>
        <a:bodyPr/>
        <a:lstStyle/>
        <a:p>
          <a:endParaRPr lang="en-US"/>
        </a:p>
      </dgm:t>
    </dgm:pt>
    <dgm:pt modelId="{026A5C25-DC6F-4940-8912-783EF6A5D36E}" type="sibTrans" cxnId="{CCD23DAC-28A0-4057-A857-0C126303F550}">
      <dgm:prSet/>
      <dgm:spPr/>
      <dgm:t>
        <a:bodyPr/>
        <a:lstStyle/>
        <a:p>
          <a:endParaRPr lang="en-US"/>
        </a:p>
      </dgm:t>
    </dgm:pt>
    <dgm:pt modelId="{E9252D1E-ACC3-44AE-AB58-C896C7CB01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Overseeing 6 County Departments</a:t>
          </a:r>
        </a:p>
      </dgm:t>
    </dgm:pt>
    <dgm:pt modelId="{FE8EE368-DBB3-433D-B9F8-E67035CC9DF6}" type="parTrans" cxnId="{41B145A0-4592-4E22-ABDB-B41B43A02F33}">
      <dgm:prSet/>
      <dgm:spPr/>
      <dgm:t>
        <a:bodyPr/>
        <a:lstStyle/>
        <a:p>
          <a:endParaRPr lang="en-US"/>
        </a:p>
      </dgm:t>
    </dgm:pt>
    <dgm:pt modelId="{11C21186-4A4A-4DBB-8478-B29125B752A5}" type="sibTrans" cxnId="{41B145A0-4592-4E22-ABDB-B41B43A02F33}">
      <dgm:prSet/>
      <dgm:spPr/>
      <dgm:t>
        <a:bodyPr/>
        <a:lstStyle/>
        <a:p>
          <a:endParaRPr lang="en-US"/>
        </a:p>
      </dgm:t>
    </dgm:pt>
    <dgm:pt modelId="{AB7C483F-2206-4F37-855F-B905BA520E54}" type="pres">
      <dgm:prSet presAssocID="{B78F11D9-FAE7-4503-B437-C0CC4654781F}" presName="root" presStyleCnt="0">
        <dgm:presLayoutVars>
          <dgm:dir/>
          <dgm:resizeHandles val="exact"/>
        </dgm:presLayoutVars>
      </dgm:prSet>
      <dgm:spPr/>
    </dgm:pt>
    <dgm:pt modelId="{174DC997-1398-4DA0-8D7C-34419278A5D9}" type="pres">
      <dgm:prSet presAssocID="{11360E4B-CB6A-4A24-9783-7569D70369F4}" presName="compNode" presStyleCnt="0"/>
      <dgm:spPr/>
    </dgm:pt>
    <dgm:pt modelId="{22853530-DB40-4723-9652-497B7DCAC79A}" type="pres">
      <dgm:prSet presAssocID="{11360E4B-CB6A-4A24-9783-7569D70369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718AB93-C81E-4D33-BB93-D07CFCFFDAB7}" type="pres">
      <dgm:prSet presAssocID="{11360E4B-CB6A-4A24-9783-7569D70369F4}" presName="spaceRect" presStyleCnt="0"/>
      <dgm:spPr/>
    </dgm:pt>
    <dgm:pt modelId="{B3F0474D-2EBC-4F0B-9EEF-BE36F1D98F18}" type="pres">
      <dgm:prSet presAssocID="{11360E4B-CB6A-4A24-9783-7569D70369F4}" presName="textRect" presStyleLbl="revTx" presStyleIdx="0" presStyleCnt="3">
        <dgm:presLayoutVars>
          <dgm:chMax val="1"/>
          <dgm:chPref val="1"/>
        </dgm:presLayoutVars>
      </dgm:prSet>
      <dgm:spPr/>
    </dgm:pt>
    <dgm:pt modelId="{8DF383BD-A5D1-416C-A9E3-41D92BF2BF0D}" type="pres">
      <dgm:prSet presAssocID="{FB3972AD-91EB-4BFF-9C39-BEDC4FE44540}" presName="sibTrans" presStyleCnt="0"/>
      <dgm:spPr/>
    </dgm:pt>
    <dgm:pt modelId="{8106949F-B191-4C07-B2A5-6FD6740312A0}" type="pres">
      <dgm:prSet presAssocID="{3F7C4BA4-06A4-4B39-92ED-65BBCD776014}" presName="compNode" presStyleCnt="0"/>
      <dgm:spPr/>
    </dgm:pt>
    <dgm:pt modelId="{37A6B723-0926-4C33-88CA-DC72759F39E7}" type="pres">
      <dgm:prSet presAssocID="{3F7C4BA4-06A4-4B39-92ED-65BBCD7760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0A9DCA0-9619-4660-8A11-22DA8E178CC4}" type="pres">
      <dgm:prSet presAssocID="{3F7C4BA4-06A4-4B39-92ED-65BBCD776014}" presName="spaceRect" presStyleCnt="0"/>
      <dgm:spPr/>
    </dgm:pt>
    <dgm:pt modelId="{E1026BE4-FCF0-4FD9-95E4-CCB8EA26A0B1}" type="pres">
      <dgm:prSet presAssocID="{3F7C4BA4-06A4-4B39-92ED-65BBCD776014}" presName="textRect" presStyleLbl="revTx" presStyleIdx="1" presStyleCnt="3">
        <dgm:presLayoutVars>
          <dgm:chMax val="1"/>
          <dgm:chPref val="1"/>
        </dgm:presLayoutVars>
      </dgm:prSet>
      <dgm:spPr/>
    </dgm:pt>
    <dgm:pt modelId="{DE4D3F5C-DEAD-4BEB-974C-CEDC6334BBA6}" type="pres">
      <dgm:prSet presAssocID="{026A5C25-DC6F-4940-8912-783EF6A5D36E}" presName="sibTrans" presStyleCnt="0"/>
      <dgm:spPr/>
    </dgm:pt>
    <dgm:pt modelId="{9471DE05-1FB3-463F-A543-BD6EA772F113}" type="pres">
      <dgm:prSet presAssocID="{E9252D1E-ACC3-44AE-AB58-C896C7CB01E8}" presName="compNode" presStyleCnt="0"/>
      <dgm:spPr/>
    </dgm:pt>
    <dgm:pt modelId="{9B33B0E9-5596-4DBB-B5FA-4CA75317BE20}" type="pres">
      <dgm:prSet presAssocID="{E9252D1E-ACC3-44AE-AB58-C896C7CB01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1910863-A293-441F-825C-6AFBACDF00EE}" type="pres">
      <dgm:prSet presAssocID="{E9252D1E-ACC3-44AE-AB58-C896C7CB01E8}" presName="spaceRect" presStyleCnt="0"/>
      <dgm:spPr/>
    </dgm:pt>
    <dgm:pt modelId="{41654AFB-89A6-4E13-B7D1-3AB6E56D74AF}" type="pres">
      <dgm:prSet presAssocID="{E9252D1E-ACC3-44AE-AB58-C896C7CB01E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158D617-0B12-48C2-8A6E-56F66F23C8D2}" type="presOf" srcId="{E9252D1E-ACC3-44AE-AB58-C896C7CB01E8}" destId="{41654AFB-89A6-4E13-B7D1-3AB6E56D74AF}" srcOrd="0" destOrd="0" presId="urn:microsoft.com/office/officeart/2018/2/layout/IconLabelList"/>
    <dgm:cxn modelId="{9171214C-0052-43CB-9E64-AE30BACB380D}" srcId="{B78F11D9-FAE7-4503-B437-C0CC4654781F}" destId="{11360E4B-CB6A-4A24-9783-7569D70369F4}" srcOrd="0" destOrd="0" parTransId="{8FE6AEF0-E6CC-43AF-B373-C66D23C42B9F}" sibTransId="{FB3972AD-91EB-4BFF-9C39-BEDC4FE44540}"/>
    <dgm:cxn modelId="{41B145A0-4592-4E22-ABDB-B41B43A02F33}" srcId="{B78F11D9-FAE7-4503-B437-C0CC4654781F}" destId="{E9252D1E-ACC3-44AE-AB58-C896C7CB01E8}" srcOrd="2" destOrd="0" parTransId="{FE8EE368-DBB3-433D-B9F8-E67035CC9DF6}" sibTransId="{11C21186-4A4A-4DBB-8478-B29125B752A5}"/>
    <dgm:cxn modelId="{1F0C43A9-B948-486C-8CDF-22283F5495F3}" type="presOf" srcId="{B78F11D9-FAE7-4503-B437-C0CC4654781F}" destId="{AB7C483F-2206-4F37-855F-B905BA520E54}" srcOrd="0" destOrd="0" presId="urn:microsoft.com/office/officeart/2018/2/layout/IconLabelList"/>
    <dgm:cxn modelId="{CCD23DAC-28A0-4057-A857-0C126303F550}" srcId="{B78F11D9-FAE7-4503-B437-C0CC4654781F}" destId="{3F7C4BA4-06A4-4B39-92ED-65BBCD776014}" srcOrd="1" destOrd="0" parTransId="{D64D5995-DC20-4F81-AD78-B46F3CA337DC}" sibTransId="{026A5C25-DC6F-4940-8912-783EF6A5D36E}"/>
    <dgm:cxn modelId="{340C11F3-E1BB-4D6C-BAE0-C8AD95934761}" type="presOf" srcId="{3F7C4BA4-06A4-4B39-92ED-65BBCD776014}" destId="{E1026BE4-FCF0-4FD9-95E4-CCB8EA26A0B1}" srcOrd="0" destOrd="0" presId="urn:microsoft.com/office/officeart/2018/2/layout/IconLabelList"/>
    <dgm:cxn modelId="{794E28FC-31D6-47B2-8A36-9DDFD8153657}" type="presOf" srcId="{11360E4B-CB6A-4A24-9783-7569D70369F4}" destId="{B3F0474D-2EBC-4F0B-9EEF-BE36F1D98F18}" srcOrd="0" destOrd="0" presId="urn:microsoft.com/office/officeart/2018/2/layout/IconLabelList"/>
    <dgm:cxn modelId="{3CDBDD10-CCC8-4E26-AA00-9BE1AC410B1A}" type="presParOf" srcId="{AB7C483F-2206-4F37-855F-B905BA520E54}" destId="{174DC997-1398-4DA0-8D7C-34419278A5D9}" srcOrd="0" destOrd="0" presId="urn:microsoft.com/office/officeart/2018/2/layout/IconLabelList"/>
    <dgm:cxn modelId="{240A3E69-079E-4495-B1A3-D4877CA4D188}" type="presParOf" srcId="{174DC997-1398-4DA0-8D7C-34419278A5D9}" destId="{22853530-DB40-4723-9652-497B7DCAC79A}" srcOrd="0" destOrd="0" presId="urn:microsoft.com/office/officeart/2018/2/layout/IconLabelList"/>
    <dgm:cxn modelId="{BD775A00-1FDB-4503-8BFD-D72CAD342862}" type="presParOf" srcId="{174DC997-1398-4DA0-8D7C-34419278A5D9}" destId="{7718AB93-C81E-4D33-BB93-D07CFCFFDAB7}" srcOrd="1" destOrd="0" presId="urn:microsoft.com/office/officeart/2018/2/layout/IconLabelList"/>
    <dgm:cxn modelId="{4A076639-882B-47B4-BF5F-9B0F13CA8310}" type="presParOf" srcId="{174DC997-1398-4DA0-8D7C-34419278A5D9}" destId="{B3F0474D-2EBC-4F0B-9EEF-BE36F1D98F18}" srcOrd="2" destOrd="0" presId="urn:microsoft.com/office/officeart/2018/2/layout/IconLabelList"/>
    <dgm:cxn modelId="{A45125D5-E94C-4ED3-9205-3F06B36E07B3}" type="presParOf" srcId="{AB7C483F-2206-4F37-855F-B905BA520E54}" destId="{8DF383BD-A5D1-416C-A9E3-41D92BF2BF0D}" srcOrd="1" destOrd="0" presId="urn:microsoft.com/office/officeart/2018/2/layout/IconLabelList"/>
    <dgm:cxn modelId="{D8DFA807-F88D-4C8B-B666-5B01D7D7B694}" type="presParOf" srcId="{AB7C483F-2206-4F37-855F-B905BA520E54}" destId="{8106949F-B191-4C07-B2A5-6FD6740312A0}" srcOrd="2" destOrd="0" presId="urn:microsoft.com/office/officeart/2018/2/layout/IconLabelList"/>
    <dgm:cxn modelId="{EBC8F816-5EF8-4185-96C6-2921F64B1819}" type="presParOf" srcId="{8106949F-B191-4C07-B2A5-6FD6740312A0}" destId="{37A6B723-0926-4C33-88CA-DC72759F39E7}" srcOrd="0" destOrd="0" presId="urn:microsoft.com/office/officeart/2018/2/layout/IconLabelList"/>
    <dgm:cxn modelId="{930EE98B-719C-4AAA-80A9-739291734959}" type="presParOf" srcId="{8106949F-B191-4C07-B2A5-6FD6740312A0}" destId="{70A9DCA0-9619-4660-8A11-22DA8E178CC4}" srcOrd="1" destOrd="0" presId="urn:microsoft.com/office/officeart/2018/2/layout/IconLabelList"/>
    <dgm:cxn modelId="{DBF31CBA-87A6-4E59-9797-E798971DDBE6}" type="presParOf" srcId="{8106949F-B191-4C07-B2A5-6FD6740312A0}" destId="{E1026BE4-FCF0-4FD9-95E4-CCB8EA26A0B1}" srcOrd="2" destOrd="0" presId="urn:microsoft.com/office/officeart/2018/2/layout/IconLabelList"/>
    <dgm:cxn modelId="{1C8574E1-D8EB-458A-BE83-01AAC7E29366}" type="presParOf" srcId="{AB7C483F-2206-4F37-855F-B905BA520E54}" destId="{DE4D3F5C-DEAD-4BEB-974C-CEDC6334BBA6}" srcOrd="3" destOrd="0" presId="urn:microsoft.com/office/officeart/2018/2/layout/IconLabelList"/>
    <dgm:cxn modelId="{7980476B-516A-4038-8084-5B7B3EB76A80}" type="presParOf" srcId="{AB7C483F-2206-4F37-855F-B905BA520E54}" destId="{9471DE05-1FB3-463F-A543-BD6EA772F113}" srcOrd="4" destOrd="0" presId="urn:microsoft.com/office/officeart/2018/2/layout/IconLabelList"/>
    <dgm:cxn modelId="{5C7FAF5D-6352-4F02-B27A-87FF864ACD0E}" type="presParOf" srcId="{9471DE05-1FB3-463F-A543-BD6EA772F113}" destId="{9B33B0E9-5596-4DBB-B5FA-4CA75317BE20}" srcOrd="0" destOrd="0" presId="urn:microsoft.com/office/officeart/2018/2/layout/IconLabelList"/>
    <dgm:cxn modelId="{CEF66FE3-1709-45B1-912B-E15BBA7E4AA6}" type="presParOf" srcId="{9471DE05-1FB3-463F-A543-BD6EA772F113}" destId="{51910863-A293-441F-825C-6AFBACDF00EE}" srcOrd="1" destOrd="0" presId="urn:microsoft.com/office/officeart/2018/2/layout/IconLabelList"/>
    <dgm:cxn modelId="{BF017FDC-504A-451E-9DF3-D46B4EA286B7}" type="presParOf" srcId="{9471DE05-1FB3-463F-A543-BD6EA772F113}" destId="{41654AFB-89A6-4E13-B7D1-3AB6E56D74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06B41-5E55-4AD3-9756-9F7C3A231C5D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8A10AF-79C1-40F0-9F9A-322854E2A9B8}" type="asst">
      <dgm:prSet phldrT="[Text]"/>
      <dgm:spPr/>
      <dgm:t>
        <a:bodyPr/>
        <a:lstStyle/>
        <a:p>
          <a:r>
            <a:rPr lang="en-US"/>
            <a:t>Chief Sustainability Officer</a:t>
          </a:r>
        </a:p>
      </dgm:t>
    </dgm:pt>
    <dgm:pt modelId="{2E5C93F3-5596-491F-9F1D-23A9AE0B84FB}" type="parTrans" cxnId="{066FFFEA-ABA5-4337-909F-7D7FBD87A40B}">
      <dgm:prSet/>
      <dgm:spPr/>
      <dgm:t>
        <a:bodyPr/>
        <a:lstStyle/>
        <a:p>
          <a:endParaRPr lang="en-US"/>
        </a:p>
      </dgm:t>
    </dgm:pt>
    <dgm:pt modelId="{C5937477-1ED1-4AB9-AAA8-05F236E12799}" type="sibTrans" cxnId="{066FFFEA-ABA5-4337-909F-7D7FBD87A40B}">
      <dgm:prSet/>
      <dgm:spPr/>
      <dgm:t>
        <a:bodyPr/>
        <a:lstStyle/>
        <a:p>
          <a:endParaRPr lang="en-US"/>
        </a:p>
      </dgm:t>
    </dgm:pt>
    <dgm:pt modelId="{344EC6C9-2187-4BF5-94A8-BA6C638A29E4}">
      <dgm:prSet phldrT="[Text]"/>
      <dgm:spPr/>
      <dgm:t>
        <a:bodyPr/>
        <a:lstStyle/>
        <a:p>
          <a:r>
            <a:rPr lang="en-US"/>
            <a:t>Parks and Recreation</a:t>
          </a:r>
        </a:p>
      </dgm:t>
    </dgm:pt>
    <dgm:pt modelId="{3E034619-AA03-4967-B3FD-6D1D756A63F3}" type="parTrans" cxnId="{C04446B0-E166-4C6A-9740-5299628F21BC}">
      <dgm:prSet/>
      <dgm:spPr/>
      <dgm:t>
        <a:bodyPr/>
        <a:lstStyle/>
        <a:p>
          <a:endParaRPr lang="en-US"/>
        </a:p>
      </dgm:t>
    </dgm:pt>
    <dgm:pt modelId="{28A26D5A-FDA4-4917-BD17-25C5C479C83C}" type="sibTrans" cxnId="{C04446B0-E166-4C6A-9740-5299628F21BC}">
      <dgm:prSet/>
      <dgm:spPr/>
      <dgm:t>
        <a:bodyPr/>
        <a:lstStyle/>
        <a:p>
          <a:endParaRPr lang="en-US"/>
        </a:p>
      </dgm:t>
    </dgm:pt>
    <dgm:pt modelId="{8F022AFF-8AAC-4D16-9221-456D39002C10}">
      <dgm:prSet phldrT="[Text]"/>
      <dgm:spPr/>
      <dgm:t>
        <a:bodyPr/>
        <a:lstStyle/>
        <a:p>
          <a:r>
            <a:rPr lang="en-US"/>
            <a:t>Planning</a:t>
          </a:r>
        </a:p>
      </dgm:t>
    </dgm:pt>
    <dgm:pt modelId="{CA2C3351-1FF7-4481-85FD-3737B20E8A84}" type="parTrans" cxnId="{ED063BA1-94E5-40B9-BABE-23EDE36CA0A7}">
      <dgm:prSet/>
      <dgm:spPr/>
      <dgm:t>
        <a:bodyPr/>
        <a:lstStyle/>
        <a:p>
          <a:endParaRPr lang="en-US"/>
        </a:p>
      </dgm:t>
    </dgm:pt>
    <dgm:pt modelId="{F753F1B0-2A86-4E89-9910-BE10919D5DB4}" type="sibTrans" cxnId="{ED063BA1-94E5-40B9-BABE-23EDE36CA0A7}">
      <dgm:prSet/>
      <dgm:spPr/>
      <dgm:t>
        <a:bodyPr/>
        <a:lstStyle/>
        <a:p>
          <a:endParaRPr lang="en-US"/>
        </a:p>
      </dgm:t>
    </dgm:pt>
    <dgm:pt modelId="{18A019BA-8004-4C02-9BD6-1A90D948917F}">
      <dgm:prSet phldrT="[Text]"/>
      <dgm:spPr/>
      <dgm:t>
        <a:bodyPr/>
        <a:lstStyle/>
        <a:p>
          <a:r>
            <a:rPr lang="en-US"/>
            <a:t>Fleet Management</a:t>
          </a:r>
        </a:p>
      </dgm:t>
    </dgm:pt>
    <dgm:pt modelId="{CAA746F0-ED41-4E9B-9B18-A52B1B50C381}" type="parTrans" cxnId="{23C06685-6941-46F1-9E28-3CBF3D3AE95E}">
      <dgm:prSet/>
      <dgm:spPr/>
      <dgm:t>
        <a:bodyPr/>
        <a:lstStyle/>
        <a:p>
          <a:endParaRPr lang="en-US"/>
        </a:p>
      </dgm:t>
    </dgm:pt>
    <dgm:pt modelId="{8D577D9F-DD03-4852-912D-12E1BDB85AF0}" type="sibTrans" cxnId="{23C06685-6941-46F1-9E28-3CBF3D3AE95E}">
      <dgm:prSet/>
      <dgm:spPr/>
      <dgm:t>
        <a:bodyPr/>
        <a:lstStyle/>
        <a:p>
          <a:endParaRPr lang="en-US"/>
        </a:p>
      </dgm:t>
    </dgm:pt>
    <dgm:pt modelId="{572A4B9F-354C-4A81-AFCC-E3BA8E733055}">
      <dgm:prSet phldrT="[Text]"/>
      <dgm:spPr/>
      <dgm:t>
        <a:bodyPr/>
        <a:lstStyle/>
        <a:p>
          <a:r>
            <a:rPr lang="en-US"/>
            <a:t>Facilities</a:t>
          </a:r>
        </a:p>
      </dgm:t>
    </dgm:pt>
    <dgm:pt modelId="{472E5B02-2F41-43B6-AAB4-2EF2011B4C97}" type="parTrans" cxnId="{786ACA46-D00A-4165-B37C-FA8EF5C5266F}">
      <dgm:prSet/>
      <dgm:spPr/>
      <dgm:t>
        <a:bodyPr/>
        <a:lstStyle/>
        <a:p>
          <a:endParaRPr lang="en-US"/>
        </a:p>
      </dgm:t>
    </dgm:pt>
    <dgm:pt modelId="{E82BE8A5-F860-4728-AF4A-73837FD6A738}" type="sibTrans" cxnId="{786ACA46-D00A-4165-B37C-FA8EF5C5266F}">
      <dgm:prSet/>
      <dgm:spPr/>
      <dgm:t>
        <a:bodyPr/>
        <a:lstStyle/>
        <a:p>
          <a:endParaRPr lang="en-US"/>
        </a:p>
      </dgm:t>
    </dgm:pt>
    <dgm:pt modelId="{788549BD-33EE-414F-B7BC-69FC9D6F06DF}">
      <dgm:prSet phldrT="[Text]"/>
      <dgm:spPr/>
      <dgm:t>
        <a:bodyPr/>
        <a:lstStyle/>
        <a:p>
          <a:r>
            <a:rPr lang="en-US"/>
            <a:t>Fleet</a:t>
          </a:r>
        </a:p>
      </dgm:t>
    </dgm:pt>
    <dgm:pt modelId="{0FF899A3-74AC-4132-9E8F-10B4AC6D9EFF}" type="parTrans" cxnId="{9059779D-333B-4677-9CC5-67742D105968}">
      <dgm:prSet/>
      <dgm:spPr/>
      <dgm:t>
        <a:bodyPr/>
        <a:lstStyle/>
        <a:p>
          <a:endParaRPr lang="en-US"/>
        </a:p>
      </dgm:t>
    </dgm:pt>
    <dgm:pt modelId="{EC0C9C8C-EE29-413D-B0BD-0F89D2CC904C}" type="sibTrans" cxnId="{9059779D-333B-4677-9CC5-67742D105968}">
      <dgm:prSet/>
      <dgm:spPr/>
      <dgm:t>
        <a:bodyPr/>
        <a:lstStyle/>
        <a:p>
          <a:endParaRPr lang="en-US"/>
        </a:p>
      </dgm:t>
    </dgm:pt>
    <dgm:pt modelId="{18658F63-85F8-4454-9065-57BC554D9479}">
      <dgm:prSet phldrT="[Text]"/>
      <dgm:spPr/>
      <dgm:t>
        <a:bodyPr/>
        <a:lstStyle/>
        <a:p>
          <a:r>
            <a:rPr lang="en-US"/>
            <a:t>Conservation District</a:t>
          </a:r>
        </a:p>
      </dgm:t>
    </dgm:pt>
    <dgm:pt modelId="{520E7312-9260-4DC3-82AF-A91CF32452AF}" type="parTrans" cxnId="{7901C7AE-2F9B-413A-8FB0-9DFC87A489D0}">
      <dgm:prSet/>
      <dgm:spPr/>
      <dgm:t>
        <a:bodyPr/>
        <a:lstStyle/>
        <a:p>
          <a:endParaRPr lang="en-US"/>
        </a:p>
      </dgm:t>
    </dgm:pt>
    <dgm:pt modelId="{4D4E31D6-7F0C-42F4-9067-F837C9839F9A}" type="sibTrans" cxnId="{7901C7AE-2F9B-413A-8FB0-9DFC87A489D0}">
      <dgm:prSet/>
      <dgm:spPr/>
      <dgm:t>
        <a:bodyPr/>
        <a:lstStyle/>
        <a:p>
          <a:endParaRPr lang="en-US"/>
        </a:p>
      </dgm:t>
    </dgm:pt>
    <dgm:pt modelId="{FD912104-2C5C-4D7D-8C58-56408AD62352}" type="asst">
      <dgm:prSet/>
      <dgm:spPr/>
      <dgm:t>
        <a:bodyPr/>
        <a:lstStyle/>
        <a:p>
          <a:r>
            <a:rPr lang="en-US"/>
            <a:t>Asst Dir Sustainability Finance</a:t>
          </a:r>
        </a:p>
      </dgm:t>
    </dgm:pt>
    <dgm:pt modelId="{556BAF51-0D8B-4439-9108-C7B97EBAB832}" type="parTrans" cxnId="{14E46673-D8A1-46A5-B49D-0FE0A3B2DC99}">
      <dgm:prSet/>
      <dgm:spPr/>
      <dgm:t>
        <a:bodyPr/>
        <a:lstStyle/>
        <a:p>
          <a:endParaRPr lang="en-US"/>
        </a:p>
      </dgm:t>
    </dgm:pt>
    <dgm:pt modelId="{F18412CB-C59C-41C4-8A87-6A4AD437EFE6}" type="sibTrans" cxnId="{14E46673-D8A1-46A5-B49D-0FE0A3B2DC99}">
      <dgm:prSet/>
      <dgm:spPr/>
      <dgm:t>
        <a:bodyPr/>
        <a:lstStyle/>
        <a:p>
          <a:endParaRPr lang="en-US"/>
        </a:p>
      </dgm:t>
    </dgm:pt>
    <dgm:pt modelId="{0EE98809-4B79-49EE-BAD3-D409FBE3CFCD}" type="asst">
      <dgm:prSet/>
      <dgm:spPr/>
      <dgm:t>
        <a:bodyPr/>
        <a:lstStyle/>
        <a:p>
          <a:r>
            <a:rPr lang="en-US"/>
            <a:t>Sustainability &amp; Resilience </a:t>
          </a:r>
          <a:r>
            <a:rPr lang="en-US" err="1"/>
            <a:t>Mgr</a:t>
          </a:r>
          <a:endParaRPr lang="en-US"/>
        </a:p>
      </dgm:t>
    </dgm:pt>
    <dgm:pt modelId="{A4D377DE-F394-4A65-9F57-EB4649C09261}" type="parTrans" cxnId="{C40CCF56-5C65-4D05-83B9-EB3934B6A64E}">
      <dgm:prSet/>
      <dgm:spPr/>
      <dgm:t>
        <a:bodyPr/>
        <a:lstStyle/>
        <a:p>
          <a:endParaRPr lang="en-US"/>
        </a:p>
      </dgm:t>
    </dgm:pt>
    <dgm:pt modelId="{F58B4FA6-132B-429E-A651-4499BFF7FD7F}" type="sibTrans" cxnId="{C40CCF56-5C65-4D05-83B9-EB3934B6A64E}">
      <dgm:prSet/>
      <dgm:spPr/>
      <dgm:t>
        <a:bodyPr/>
        <a:lstStyle/>
        <a:p>
          <a:endParaRPr lang="en-US"/>
        </a:p>
      </dgm:t>
    </dgm:pt>
    <dgm:pt modelId="{47864B4A-8DBF-42C5-A39F-121FA74FB896}">
      <dgm:prSet/>
      <dgm:spPr/>
      <dgm:t>
        <a:bodyPr/>
        <a:lstStyle/>
        <a:p>
          <a:r>
            <a:rPr lang="en-US"/>
            <a:t>Data Analyst</a:t>
          </a:r>
        </a:p>
      </dgm:t>
    </dgm:pt>
    <dgm:pt modelId="{C8312344-45A4-4ADB-9F7B-5C3B077B7CCC}" type="parTrans" cxnId="{45CAF5E5-F6E7-4096-A944-832281915483}">
      <dgm:prSet/>
      <dgm:spPr/>
      <dgm:t>
        <a:bodyPr/>
        <a:lstStyle/>
        <a:p>
          <a:endParaRPr lang="en-US"/>
        </a:p>
      </dgm:t>
    </dgm:pt>
    <dgm:pt modelId="{A79BEEE9-CC1E-4306-BBAC-0B9F38E0B425}" type="sibTrans" cxnId="{45CAF5E5-F6E7-4096-A944-832281915483}">
      <dgm:prSet/>
      <dgm:spPr/>
      <dgm:t>
        <a:bodyPr/>
        <a:lstStyle/>
        <a:p>
          <a:endParaRPr lang="en-US"/>
        </a:p>
      </dgm:t>
    </dgm:pt>
    <dgm:pt modelId="{D08E61F4-60EA-4126-842C-4A4F4A60642F}" type="pres">
      <dgm:prSet presAssocID="{54506B41-5E55-4AD3-9756-9F7C3A231C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99F7A7-39F3-496B-A760-D28C51DEE2B2}" type="pres">
      <dgm:prSet presAssocID="{178A10AF-79C1-40F0-9F9A-322854E2A9B8}" presName="hierRoot1" presStyleCnt="0">
        <dgm:presLayoutVars>
          <dgm:hierBranch val="init"/>
        </dgm:presLayoutVars>
      </dgm:prSet>
      <dgm:spPr/>
    </dgm:pt>
    <dgm:pt modelId="{514908EE-9A7D-4051-A4B4-AAE14C90E216}" type="pres">
      <dgm:prSet presAssocID="{178A10AF-79C1-40F0-9F9A-322854E2A9B8}" presName="rootComposite1" presStyleCnt="0"/>
      <dgm:spPr/>
    </dgm:pt>
    <dgm:pt modelId="{EFDF100B-C8CD-41BF-A1C1-EA61D7107197}" type="pres">
      <dgm:prSet presAssocID="{178A10AF-79C1-40F0-9F9A-322854E2A9B8}" presName="rootText1" presStyleLbl="node0" presStyleIdx="0" presStyleCnt="1">
        <dgm:presLayoutVars>
          <dgm:chPref val="3"/>
        </dgm:presLayoutVars>
      </dgm:prSet>
      <dgm:spPr/>
    </dgm:pt>
    <dgm:pt modelId="{BD9944DE-2008-4A5E-94B4-0919C5D18143}" type="pres">
      <dgm:prSet presAssocID="{178A10AF-79C1-40F0-9F9A-322854E2A9B8}" presName="rootConnector1" presStyleLbl="asst0" presStyleIdx="0" presStyleCnt="2"/>
      <dgm:spPr/>
    </dgm:pt>
    <dgm:pt modelId="{A84C13F4-60DC-4D05-8AC5-2941EDDAC066}" type="pres">
      <dgm:prSet presAssocID="{178A10AF-79C1-40F0-9F9A-322854E2A9B8}" presName="hierChild2" presStyleCnt="0"/>
      <dgm:spPr/>
    </dgm:pt>
    <dgm:pt modelId="{7DD842BB-4B0A-4E92-BF62-991007B84714}" type="pres">
      <dgm:prSet presAssocID="{3E034619-AA03-4967-B3FD-6D1D756A63F3}" presName="Name37" presStyleLbl="parChTrans1D2" presStyleIdx="0" presStyleCnt="8"/>
      <dgm:spPr/>
    </dgm:pt>
    <dgm:pt modelId="{F4B35A62-1210-401E-93DD-7D70A163765F}" type="pres">
      <dgm:prSet presAssocID="{344EC6C9-2187-4BF5-94A8-BA6C638A29E4}" presName="hierRoot2" presStyleCnt="0">
        <dgm:presLayoutVars>
          <dgm:hierBranch val="init"/>
        </dgm:presLayoutVars>
      </dgm:prSet>
      <dgm:spPr/>
    </dgm:pt>
    <dgm:pt modelId="{8997B2DC-8A29-4E22-955A-758540EB9AB1}" type="pres">
      <dgm:prSet presAssocID="{344EC6C9-2187-4BF5-94A8-BA6C638A29E4}" presName="rootComposite" presStyleCnt="0"/>
      <dgm:spPr/>
    </dgm:pt>
    <dgm:pt modelId="{B0E2A8AD-F57D-44B4-9D63-C3E066C62502}" type="pres">
      <dgm:prSet presAssocID="{344EC6C9-2187-4BF5-94A8-BA6C638A29E4}" presName="rootText" presStyleLbl="node2" presStyleIdx="0" presStyleCnt="6">
        <dgm:presLayoutVars>
          <dgm:chPref val="3"/>
        </dgm:presLayoutVars>
      </dgm:prSet>
      <dgm:spPr/>
    </dgm:pt>
    <dgm:pt modelId="{B4CD4BA7-1850-4DE4-968B-366036E74F69}" type="pres">
      <dgm:prSet presAssocID="{344EC6C9-2187-4BF5-94A8-BA6C638A29E4}" presName="rootConnector" presStyleLbl="node2" presStyleIdx="0" presStyleCnt="6"/>
      <dgm:spPr/>
    </dgm:pt>
    <dgm:pt modelId="{E68081AB-F95E-4EE7-99B5-D73933C3BE48}" type="pres">
      <dgm:prSet presAssocID="{344EC6C9-2187-4BF5-94A8-BA6C638A29E4}" presName="hierChild4" presStyleCnt="0"/>
      <dgm:spPr/>
    </dgm:pt>
    <dgm:pt modelId="{C1533AEE-C861-42C2-A407-9DF35C1EBB97}" type="pres">
      <dgm:prSet presAssocID="{344EC6C9-2187-4BF5-94A8-BA6C638A29E4}" presName="hierChild5" presStyleCnt="0"/>
      <dgm:spPr/>
    </dgm:pt>
    <dgm:pt modelId="{A64BEDB8-93E1-423E-9F65-B3B91F48864D}" type="pres">
      <dgm:prSet presAssocID="{CA2C3351-1FF7-4481-85FD-3737B20E8A84}" presName="Name37" presStyleLbl="parChTrans1D2" presStyleIdx="1" presStyleCnt="8"/>
      <dgm:spPr/>
    </dgm:pt>
    <dgm:pt modelId="{E02D9C38-BB0E-4167-B47F-2A189B12465F}" type="pres">
      <dgm:prSet presAssocID="{8F022AFF-8AAC-4D16-9221-456D39002C10}" presName="hierRoot2" presStyleCnt="0">
        <dgm:presLayoutVars>
          <dgm:hierBranch val="init"/>
        </dgm:presLayoutVars>
      </dgm:prSet>
      <dgm:spPr/>
    </dgm:pt>
    <dgm:pt modelId="{6E798934-74D2-44E7-B9BF-C66AD556CEF4}" type="pres">
      <dgm:prSet presAssocID="{8F022AFF-8AAC-4D16-9221-456D39002C10}" presName="rootComposite" presStyleCnt="0"/>
      <dgm:spPr/>
    </dgm:pt>
    <dgm:pt modelId="{27F3BB7E-29C3-4288-9933-BACA2E00013A}" type="pres">
      <dgm:prSet presAssocID="{8F022AFF-8AAC-4D16-9221-456D39002C10}" presName="rootText" presStyleLbl="node2" presStyleIdx="1" presStyleCnt="6">
        <dgm:presLayoutVars>
          <dgm:chPref val="3"/>
        </dgm:presLayoutVars>
      </dgm:prSet>
      <dgm:spPr/>
    </dgm:pt>
    <dgm:pt modelId="{06EC3E9A-53F3-41EC-A790-945AF82E15AE}" type="pres">
      <dgm:prSet presAssocID="{8F022AFF-8AAC-4D16-9221-456D39002C10}" presName="rootConnector" presStyleLbl="node2" presStyleIdx="1" presStyleCnt="6"/>
      <dgm:spPr/>
    </dgm:pt>
    <dgm:pt modelId="{1609CC7B-53C4-4E60-AD3B-B48C6631486C}" type="pres">
      <dgm:prSet presAssocID="{8F022AFF-8AAC-4D16-9221-456D39002C10}" presName="hierChild4" presStyleCnt="0"/>
      <dgm:spPr/>
    </dgm:pt>
    <dgm:pt modelId="{737568FD-FB5B-4C1A-ACF1-AF10A9D3B7C7}" type="pres">
      <dgm:prSet presAssocID="{8F022AFF-8AAC-4D16-9221-456D39002C10}" presName="hierChild5" presStyleCnt="0"/>
      <dgm:spPr/>
    </dgm:pt>
    <dgm:pt modelId="{0D63BAA9-0934-4CD4-8B7E-D3FC96D1CB8E}" type="pres">
      <dgm:prSet presAssocID="{CAA746F0-ED41-4E9B-9B18-A52B1B50C381}" presName="Name37" presStyleLbl="parChTrans1D2" presStyleIdx="2" presStyleCnt="8"/>
      <dgm:spPr/>
    </dgm:pt>
    <dgm:pt modelId="{A1782540-E3B4-4CE5-BAD0-5CCC0A8F1403}" type="pres">
      <dgm:prSet presAssocID="{18A019BA-8004-4C02-9BD6-1A90D948917F}" presName="hierRoot2" presStyleCnt="0">
        <dgm:presLayoutVars>
          <dgm:hierBranch val="init"/>
        </dgm:presLayoutVars>
      </dgm:prSet>
      <dgm:spPr/>
    </dgm:pt>
    <dgm:pt modelId="{DD0FCCA3-F86E-4510-9654-FF497888DC58}" type="pres">
      <dgm:prSet presAssocID="{18A019BA-8004-4C02-9BD6-1A90D948917F}" presName="rootComposite" presStyleCnt="0"/>
      <dgm:spPr/>
    </dgm:pt>
    <dgm:pt modelId="{C0188CF7-4CDB-4356-AC07-4751490A8973}" type="pres">
      <dgm:prSet presAssocID="{18A019BA-8004-4C02-9BD6-1A90D948917F}" presName="rootText" presStyleLbl="node2" presStyleIdx="2" presStyleCnt="6">
        <dgm:presLayoutVars>
          <dgm:chPref val="3"/>
        </dgm:presLayoutVars>
      </dgm:prSet>
      <dgm:spPr/>
    </dgm:pt>
    <dgm:pt modelId="{E6C42348-AE42-46FD-80FD-940B4166C78C}" type="pres">
      <dgm:prSet presAssocID="{18A019BA-8004-4C02-9BD6-1A90D948917F}" presName="rootConnector" presStyleLbl="node2" presStyleIdx="2" presStyleCnt="6"/>
      <dgm:spPr/>
    </dgm:pt>
    <dgm:pt modelId="{77001815-70C7-4BB4-AFE2-BA18770DEB87}" type="pres">
      <dgm:prSet presAssocID="{18A019BA-8004-4C02-9BD6-1A90D948917F}" presName="hierChild4" presStyleCnt="0"/>
      <dgm:spPr/>
    </dgm:pt>
    <dgm:pt modelId="{C39B7968-F984-4738-A64C-A9A7A424FC79}" type="pres">
      <dgm:prSet presAssocID="{18A019BA-8004-4C02-9BD6-1A90D948917F}" presName="hierChild5" presStyleCnt="0"/>
      <dgm:spPr/>
    </dgm:pt>
    <dgm:pt modelId="{DF4FA90D-8CCE-4E82-B29C-8476D548A199}" type="pres">
      <dgm:prSet presAssocID="{472E5B02-2F41-43B6-AAB4-2EF2011B4C97}" presName="Name37" presStyleLbl="parChTrans1D2" presStyleIdx="3" presStyleCnt="8"/>
      <dgm:spPr/>
    </dgm:pt>
    <dgm:pt modelId="{6DF72122-77E5-4401-A302-C71B9D43185A}" type="pres">
      <dgm:prSet presAssocID="{572A4B9F-354C-4A81-AFCC-E3BA8E733055}" presName="hierRoot2" presStyleCnt="0">
        <dgm:presLayoutVars>
          <dgm:hierBranch val="init"/>
        </dgm:presLayoutVars>
      </dgm:prSet>
      <dgm:spPr/>
    </dgm:pt>
    <dgm:pt modelId="{D0CFAFEB-D3DA-4416-BDDD-E72EB97EC930}" type="pres">
      <dgm:prSet presAssocID="{572A4B9F-354C-4A81-AFCC-E3BA8E733055}" presName="rootComposite" presStyleCnt="0"/>
      <dgm:spPr/>
    </dgm:pt>
    <dgm:pt modelId="{3E3B59E2-B9AC-4D07-9FFF-8CBB44E7EC81}" type="pres">
      <dgm:prSet presAssocID="{572A4B9F-354C-4A81-AFCC-E3BA8E733055}" presName="rootText" presStyleLbl="node2" presStyleIdx="3" presStyleCnt="6">
        <dgm:presLayoutVars>
          <dgm:chPref val="3"/>
        </dgm:presLayoutVars>
      </dgm:prSet>
      <dgm:spPr/>
    </dgm:pt>
    <dgm:pt modelId="{1168825B-EE5D-48FB-902C-0B86FB8C9E71}" type="pres">
      <dgm:prSet presAssocID="{572A4B9F-354C-4A81-AFCC-E3BA8E733055}" presName="rootConnector" presStyleLbl="node2" presStyleIdx="3" presStyleCnt="6"/>
      <dgm:spPr/>
    </dgm:pt>
    <dgm:pt modelId="{0B310B93-85BD-4032-A7E7-EF0DC2C60659}" type="pres">
      <dgm:prSet presAssocID="{572A4B9F-354C-4A81-AFCC-E3BA8E733055}" presName="hierChild4" presStyleCnt="0"/>
      <dgm:spPr/>
    </dgm:pt>
    <dgm:pt modelId="{7B03B748-9855-457F-AF94-45CB76F49F62}" type="pres">
      <dgm:prSet presAssocID="{572A4B9F-354C-4A81-AFCC-E3BA8E733055}" presName="hierChild5" presStyleCnt="0"/>
      <dgm:spPr/>
    </dgm:pt>
    <dgm:pt modelId="{31A9EB35-4DB0-4D82-BD1B-E9C5A72012D9}" type="pres">
      <dgm:prSet presAssocID="{0FF899A3-74AC-4132-9E8F-10B4AC6D9EFF}" presName="Name37" presStyleLbl="parChTrans1D2" presStyleIdx="4" presStyleCnt="8"/>
      <dgm:spPr/>
    </dgm:pt>
    <dgm:pt modelId="{7F22125B-90E5-4F01-9926-DF378E06BF97}" type="pres">
      <dgm:prSet presAssocID="{788549BD-33EE-414F-B7BC-69FC9D6F06DF}" presName="hierRoot2" presStyleCnt="0">
        <dgm:presLayoutVars>
          <dgm:hierBranch val="init"/>
        </dgm:presLayoutVars>
      </dgm:prSet>
      <dgm:spPr/>
    </dgm:pt>
    <dgm:pt modelId="{41A28C3A-1C48-4425-B57C-E9BDA7920781}" type="pres">
      <dgm:prSet presAssocID="{788549BD-33EE-414F-B7BC-69FC9D6F06DF}" presName="rootComposite" presStyleCnt="0"/>
      <dgm:spPr/>
    </dgm:pt>
    <dgm:pt modelId="{B0523E0C-E790-45A2-A979-BB9180DA1F19}" type="pres">
      <dgm:prSet presAssocID="{788549BD-33EE-414F-B7BC-69FC9D6F06DF}" presName="rootText" presStyleLbl="node2" presStyleIdx="4" presStyleCnt="6">
        <dgm:presLayoutVars>
          <dgm:chPref val="3"/>
        </dgm:presLayoutVars>
      </dgm:prSet>
      <dgm:spPr/>
    </dgm:pt>
    <dgm:pt modelId="{753BC683-0C35-480B-ACA0-BECB341A23A7}" type="pres">
      <dgm:prSet presAssocID="{788549BD-33EE-414F-B7BC-69FC9D6F06DF}" presName="rootConnector" presStyleLbl="node2" presStyleIdx="4" presStyleCnt="6"/>
      <dgm:spPr/>
    </dgm:pt>
    <dgm:pt modelId="{DD3D81D4-4E84-43E5-B4C9-297C39D0A520}" type="pres">
      <dgm:prSet presAssocID="{788549BD-33EE-414F-B7BC-69FC9D6F06DF}" presName="hierChild4" presStyleCnt="0"/>
      <dgm:spPr/>
    </dgm:pt>
    <dgm:pt modelId="{59AAA3A3-7848-43D6-9E30-2E0FB180A27B}" type="pres">
      <dgm:prSet presAssocID="{788549BD-33EE-414F-B7BC-69FC9D6F06DF}" presName="hierChild5" presStyleCnt="0"/>
      <dgm:spPr/>
    </dgm:pt>
    <dgm:pt modelId="{868A39E7-6C30-478F-AA3C-3E68F31E65F7}" type="pres">
      <dgm:prSet presAssocID="{520E7312-9260-4DC3-82AF-A91CF32452AF}" presName="Name37" presStyleLbl="parChTrans1D2" presStyleIdx="5" presStyleCnt="8"/>
      <dgm:spPr/>
    </dgm:pt>
    <dgm:pt modelId="{177B48DC-48E7-4C56-8150-9353624B762A}" type="pres">
      <dgm:prSet presAssocID="{18658F63-85F8-4454-9065-57BC554D9479}" presName="hierRoot2" presStyleCnt="0">
        <dgm:presLayoutVars>
          <dgm:hierBranch val="init"/>
        </dgm:presLayoutVars>
      </dgm:prSet>
      <dgm:spPr/>
    </dgm:pt>
    <dgm:pt modelId="{63D7AE1A-261D-4BCC-90B6-C579F5E48DC9}" type="pres">
      <dgm:prSet presAssocID="{18658F63-85F8-4454-9065-57BC554D9479}" presName="rootComposite" presStyleCnt="0"/>
      <dgm:spPr/>
    </dgm:pt>
    <dgm:pt modelId="{1B6AC040-D9DB-4691-8175-15343E845ABF}" type="pres">
      <dgm:prSet presAssocID="{18658F63-85F8-4454-9065-57BC554D9479}" presName="rootText" presStyleLbl="node2" presStyleIdx="5" presStyleCnt="6">
        <dgm:presLayoutVars>
          <dgm:chPref val="3"/>
        </dgm:presLayoutVars>
      </dgm:prSet>
      <dgm:spPr/>
    </dgm:pt>
    <dgm:pt modelId="{9FA3F354-F4CA-47FA-81B7-5A822F2206A2}" type="pres">
      <dgm:prSet presAssocID="{18658F63-85F8-4454-9065-57BC554D9479}" presName="rootConnector" presStyleLbl="node2" presStyleIdx="5" presStyleCnt="6"/>
      <dgm:spPr/>
    </dgm:pt>
    <dgm:pt modelId="{95BDD090-B926-4DDD-B8FA-74AC1EE40C94}" type="pres">
      <dgm:prSet presAssocID="{18658F63-85F8-4454-9065-57BC554D9479}" presName="hierChild4" presStyleCnt="0"/>
      <dgm:spPr/>
    </dgm:pt>
    <dgm:pt modelId="{A4700077-3D7A-4A04-8209-4D525E4774B7}" type="pres">
      <dgm:prSet presAssocID="{18658F63-85F8-4454-9065-57BC554D9479}" presName="hierChild5" presStyleCnt="0"/>
      <dgm:spPr/>
    </dgm:pt>
    <dgm:pt modelId="{A1F8322D-C631-4457-B658-F676D5BB7EF5}" type="pres">
      <dgm:prSet presAssocID="{178A10AF-79C1-40F0-9F9A-322854E2A9B8}" presName="hierChild3" presStyleCnt="0"/>
      <dgm:spPr/>
    </dgm:pt>
    <dgm:pt modelId="{57128E59-AB34-476F-8CE0-F2A241C4682C}" type="pres">
      <dgm:prSet presAssocID="{556BAF51-0D8B-4439-9108-C7B97EBAB832}" presName="Name111" presStyleLbl="parChTrans1D2" presStyleIdx="6" presStyleCnt="8"/>
      <dgm:spPr/>
    </dgm:pt>
    <dgm:pt modelId="{59F247B8-4E50-4F4F-8CD0-959FA2A3A88F}" type="pres">
      <dgm:prSet presAssocID="{FD912104-2C5C-4D7D-8C58-56408AD62352}" presName="hierRoot3" presStyleCnt="0">
        <dgm:presLayoutVars>
          <dgm:hierBranch val="init"/>
        </dgm:presLayoutVars>
      </dgm:prSet>
      <dgm:spPr/>
    </dgm:pt>
    <dgm:pt modelId="{4BE4ABB0-ECA9-4D31-87C1-3B6754C9C980}" type="pres">
      <dgm:prSet presAssocID="{FD912104-2C5C-4D7D-8C58-56408AD62352}" presName="rootComposite3" presStyleCnt="0"/>
      <dgm:spPr/>
    </dgm:pt>
    <dgm:pt modelId="{9F6343F3-9E62-44C2-8CD4-275D7B27C07D}" type="pres">
      <dgm:prSet presAssocID="{FD912104-2C5C-4D7D-8C58-56408AD62352}" presName="rootText3" presStyleLbl="asst0" presStyleIdx="0" presStyleCnt="2">
        <dgm:presLayoutVars>
          <dgm:chPref val="3"/>
        </dgm:presLayoutVars>
      </dgm:prSet>
      <dgm:spPr/>
    </dgm:pt>
    <dgm:pt modelId="{B460113D-A3AD-4DE5-B032-73096308D2DF}" type="pres">
      <dgm:prSet presAssocID="{FD912104-2C5C-4D7D-8C58-56408AD62352}" presName="rootConnector3" presStyleLbl="asst0" presStyleIdx="0" presStyleCnt="2"/>
      <dgm:spPr/>
    </dgm:pt>
    <dgm:pt modelId="{D2736C26-150E-4F60-97F4-7F93CFA48484}" type="pres">
      <dgm:prSet presAssocID="{FD912104-2C5C-4D7D-8C58-56408AD62352}" presName="hierChild6" presStyleCnt="0"/>
      <dgm:spPr/>
    </dgm:pt>
    <dgm:pt modelId="{E51CB588-4EDE-4D31-B658-0B7A1C7FEE8C}" type="pres">
      <dgm:prSet presAssocID="{FD912104-2C5C-4D7D-8C58-56408AD62352}" presName="hierChild7" presStyleCnt="0"/>
      <dgm:spPr/>
    </dgm:pt>
    <dgm:pt modelId="{46C20B43-42C3-41BD-918D-CC61F2D5266C}" type="pres">
      <dgm:prSet presAssocID="{A4D377DE-F394-4A65-9F57-EB4649C09261}" presName="Name111" presStyleLbl="parChTrans1D2" presStyleIdx="7" presStyleCnt="8"/>
      <dgm:spPr/>
    </dgm:pt>
    <dgm:pt modelId="{D056A698-F1D1-4248-BE01-E0B65EEA0665}" type="pres">
      <dgm:prSet presAssocID="{0EE98809-4B79-49EE-BAD3-D409FBE3CFCD}" presName="hierRoot3" presStyleCnt="0">
        <dgm:presLayoutVars>
          <dgm:hierBranch val="init"/>
        </dgm:presLayoutVars>
      </dgm:prSet>
      <dgm:spPr/>
    </dgm:pt>
    <dgm:pt modelId="{F8D8532E-9331-4B9D-8574-E7AE6005D480}" type="pres">
      <dgm:prSet presAssocID="{0EE98809-4B79-49EE-BAD3-D409FBE3CFCD}" presName="rootComposite3" presStyleCnt="0"/>
      <dgm:spPr/>
    </dgm:pt>
    <dgm:pt modelId="{4DCA7990-42F1-409E-B368-603BAB1DCFC5}" type="pres">
      <dgm:prSet presAssocID="{0EE98809-4B79-49EE-BAD3-D409FBE3CFCD}" presName="rootText3" presStyleLbl="asst0" presStyleIdx="1" presStyleCnt="2">
        <dgm:presLayoutVars>
          <dgm:chPref val="3"/>
        </dgm:presLayoutVars>
      </dgm:prSet>
      <dgm:spPr/>
    </dgm:pt>
    <dgm:pt modelId="{BEDA6734-C837-45E6-AEAC-7DEA1B4B821F}" type="pres">
      <dgm:prSet presAssocID="{0EE98809-4B79-49EE-BAD3-D409FBE3CFCD}" presName="rootConnector3" presStyleLbl="asst0" presStyleIdx="1" presStyleCnt="2"/>
      <dgm:spPr/>
    </dgm:pt>
    <dgm:pt modelId="{30E1500B-F6EF-46B7-8B4B-57AE63586763}" type="pres">
      <dgm:prSet presAssocID="{0EE98809-4B79-49EE-BAD3-D409FBE3CFCD}" presName="hierChild6" presStyleCnt="0"/>
      <dgm:spPr/>
    </dgm:pt>
    <dgm:pt modelId="{16A7A2F1-47CE-4688-B718-DF8EA0E9EA95}" type="pres">
      <dgm:prSet presAssocID="{C8312344-45A4-4ADB-9F7B-5C3B077B7CCC}" presName="Name37" presStyleLbl="parChTrans1D3" presStyleIdx="0" presStyleCnt="1"/>
      <dgm:spPr/>
    </dgm:pt>
    <dgm:pt modelId="{B6F3F72C-ABE7-4DE4-B87B-701953C5A9AF}" type="pres">
      <dgm:prSet presAssocID="{47864B4A-8DBF-42C5-A39F-121FA74FB896}" presName="hierRoot2" presStyleCnt="0">
        <dgm:presLayoutVars>
          <dgm:hierBranch val="init"/>
        </dgm:presLayoutVars>
      </dgm:prSet>
      <dgm:spPr/>
    </dgm:pt>
    <dgm:pt modelId="{2F3F9E69-B35F-4E33-80EE-8314941210BF}" type="pres">
      <dgm:prSet presAssocID="{47864B4A-8DBF-42C5-A39F-121FA74FB896}" presName="rootComposite" presStyleCnt="0"/>
      <dgm:spPr/>
    </dgm:pt>
    <dgm:pt modelId="{73412B35-BDF5-44E7-988F-6D424F740C3C}" type="pres">
      <dgm:prSet presAssocID="{47864B4A-8DBF-42C5-A39F-121FA74FB896}" presName="rootText" presStyleLbl="node3" presStyleIdx="0" presStyleCnt="1">
        <dgm:presLayoutVars>
          <dgm:chPref val="3"/>
        </dgm:presLayoutVars>
      </dgm:prSet>
      <dgm:spPr/>
    </dgm:pt>
    <dgm:pt modelId="{133088C9-372A-4C74-967F-34C521E293D4}" type="pres">
      <dgm:prSet presAssocID="{47864B4A-8DBF-42C5-A39F-121FA74FB896}" presName="rootConnector" presStyleLbl="node3" presStyleIdx="0" presStyleCnt="1"/>
      <dgm:spPr/>
    </dgm:pt>
    <dgm:pt modelId="{49266FC3-A26F-43E9-8092-FABB63328306}" type="pres">
      <dgm:prSet presAssocID="{47864B4A-8DBF-42C5-A39F-121FA74FB896}" presName="hierChild4" presStyleCnt="0"/>
      <dgm:spPr/>
    </dgm:pt>
    <dgm:pt modelId="{CD28228D-D9D2-4C90-AFB9-7184FFF49346}" type="pres">
      <dgm:prSet presAssocID="{47864B4A-8DBF-42C5-A39F-121FA74FB896}" presName="hierChild5" presStyleCnt="0"/>
      <dgm:spPr/>
    </dgm:pt>
    <dgm:pt modelId="{CF4FF612-BE45-4FF9-9858-6E369E47333E}" type="pres">
      <dgm:prSet presAssocID="{0EE98809-4B79-49EE-BAD3-D409FBE3CFCD}" presName="hierChild7" presStyleCnt="0"/>
      <dgm:spPr/>
    </dgm:pt>
  </dgm:ptLst>
  <dgm:cxnLst>
    <dgm:cxn modelId="{B505B232-7299-4F94-8AB3-6E0F4B65CFAC}" type="presOf" srcId="{344EC6C9-2187-4BF5-94A8-BA6C638A29E4}" destId="{B4CD4BA7-1850-4DE4-968B-366036E74F69}" srcOrd="1" destOrd="0" presId="urn:microsoft.com/office/officeart/2005/8/layout/orgChart1"/>
    <dgm:cxn modelId="{932D8535-3E0A-43E6-AAEC-19CB24AC1126}" type="presOf" srcId="{8F022AFF-8AAC-4D16-9221-456D39002C10}" destId="{06EC3E9A-53F3-41EC-A790-945AF82E15AE}" srcOrd="1" destOrd="0" presId="urn:microsoft.com/office/officeart/2005/8/layout/orgChart1"/>
    <dgm:cxn modelId="{652A4141-B96A-48D4-A4C7-74E487505AA0}" type="presOf" srcId="{572A4B9F-354C-4A81-AFCC-E3BA8E733055}" destId="{3E3B59E2-B9AC-4D07-9FFF-8CBB44E7EC81}" srcOrd="0" destOrd="0" presId="urn:microsoft.com/office/officeart/2005/8/layout/orgChart1"/>
    <dgm:cxn modelId="{DC457143-5314-47F1-B1D2-4F3911148110}" type="presOf" srcId="{18A019BA-8004-4C02-9BD6-1A90D948917F}" destId="{E6C42348-AE42-46FD-80FD-940B4166C78C}" srcOrd="1" destOrd="0" presId="urn:microsoft.com/office/officeart/2005/8/layout/orgChart1"/>
    <dgm:cxn modelId="{786ACA46-D00A-4165-B37C-FA8EF5C5266F}" srcId="{178A10AF-79C1-40F0-9F9A-322854E2A9B8}" destId="{572A4B9F-354C-4A81-AFCC-E3BA8E733055}" srcOrd="3" destOrd="0" parTransId="{472E5B02-2F41-43B6-AAB4-2EF2011B4C97}" sibTransId="{E82BE8A5-F860-4728-AF4A-73837FD6A738}"/>
    <dgm:cxn modelId="{48718B4E-DF16-4089-89E8-226BDC97741B}" type="presOf" srcId="{572A4B9F-354C-4A81-AFCC-E3BA8E733055}" destId="{1168825B-EE5D-48FB-902C-0B86FB8C9E71}" srcOrd="1" destOrd="0" presId="urn:microsoft.com/office/officeart/2005/8/layout/orgChart1"/>
    <dgm:cxn modelId="{F6C8C24E-E1BF-4965-8AD7-448C05346DE2}" type="presOf" srcId="{520E7312-9260-4DC3-82AF-A91CF32452AF}" destId="{868A39E7-6C30-478F-AA3C-3E68F31E65F7}" srcOrd="0" destOrd="0" presId="urn:microsoft.com/office/officeart/2005/8/layout/orgChart1"/>
    <dgm:cxn modelId="{6D8D744F-9C38-4612-89D0-F77F047CE8DE}" type="presOf" srcId="{54506B41-5E55-4AD3-9756-9F7C3A231C5D}" destId="{D08E61F4-60EA-4126-842C-4A4F4A60642F}" srcOrd="0" destOrd="0" presId="urn:microsoft.com/office/officeart/2005/8/layout/orgChart1"/>
    <dgm:cxn modelId="{14E46673-D8A1-46A5-B49D-0FE0A3B2DC99}" srcId="{178A10AF-79C1-40F0-9F9A-322854E2A9B8}" destId="{FD912104-2C5C-4D7D-8C58-56408AD62352}" srcOrd="6" destOrd="0" parTransId="{556BAF51-0D8B-4439-9108-C7B97EBAB832}" sibTransId="{F18412CB-C59C-41C4-8A87-6A4AD437EFE6}"/>
    <dgm:cxn modelId="{80491E74-F065-4A30-87F3-98DD66A18F8A}" type="presOf" srcId="{C8312344-45A4-4ADB-9F7B-5C3B077B7CCC}" destId="{16A7A2F1-47CE-4688-B718-DF8EA0E9EA95}" srcOrd="0" destOrd="0" presId="urn:microsoft.com/office/officeart/2005/8/layout/orgChart1"/>
    <dgm:cxn modelId="{F1856E56-C92D-45EB-8BD4-45FE0C655704}" type="presOf" srcId="{0EE98809-4B79-49EE-BAD3-D409FBE3CFCD}" destId="{4DCA7990-42F1-409E-B368-603BAB1DCFC5}" srcOrd="0" destOrd="0" presId="urn:microsoft.com/office/officeart/2005/8/layout/orgChart1"/>
    <dgm:cxn modelId="{C40CCF56-5C65-4D05-83B9-EB3934B6A64E}" srcId="{178A10AF-79C1-40F0-9F9A-322854E2A9B8}" destId="{0EE98809-4B79-49EE-BAD3-D409FBE3CFCD}" srcOrd="7" destOrd="0" parTransId="{A4D377DE-F394-4A65-9F57-EB4649C09261}" sibTransId="{F58B4FA6-132B-429E-A651-4499BFF7FD7F}"/>
    <dgm:cxn modelId="{062C6F58-428F-4858-848F-63DD008F8564}" type="presOf" srcId="{344EC6C9-2187-4BF5-94A8-BA6C638A29E4}" destId="{B0E2A8AD-F57D-44B4-9D63-C3E066C62502}" srcOrd="0" destOrd="0" presId="urn:microsoft.com/office/officeart/2005/8/layout/orgChart1"/>
    <dgm:cxn modelId="{23C06685-6941-46F1-9E28-3CBF3D3AE95E}" srcId="{178A10AF-79C1-40F0-9F9A-322854E2A9B8}" destId="{18A019BA-8004-4C02-9BD6-1A90D948917F}" srcOrd="2" destOrd="0" parTransId="{CAA746F0-ED41-4E9B-9B18-A52B1B50C381}" sibTransId="{8D577D9F-DD03-4852-912D-12E1BDB85AF0}"/>
    <dgm:cxn modelId="{13EB7787-567B-4A19-B47B-97F609C6D550}" type="presOf" srcId="{47864B4A-8DBF-42C5-A39F-121FA74FB896}" destId="{133088C9-372A-4C74-967F-34C521E293D4}" srcOrd="1" destOrd="0" presId="urn:microsoft.com/office/officeart/2005/8/layout/orgChart1"/>
    <dgm:cxn modelId="{BD6D1089-1C8A-450E-9EA5-7CE86241F7D4}" type="presOf" srcId="{556BAF51-0D8B-4439-9108-C7B97EBAB832}" destId="{57128E59-AB34-476F-8CE0-F2A241C4682C}" srcOrd="0" destOrd="0" presId="urn:microsoft.com/office/officeart/2005/8/layout/orgChart1"/>
    <dgm:cxn modelId="{DC1CED9B-38F4-46AE-A5BB-4A17FB2DD2DA}" type="presOf" srcId="{FD912104-2C5C-4D7D-8C58-56408AD62352}" destId="{B460113D-A3AD-4DE5-B032-73096308D2DF}" srcOrd="1" destOrd="0" presId="urn:microsoft.com/office/officeart/2005/8/layout/orgChart1"/>
    <dgm:cxn modelId="{9059779D-333B-4677-9CC5-67742D105968}" srcId="{178A10AF-79C1-40F0-9F9A-322854E2A9B8}" destId="{788549BD-33EE-414F-B7BC-69FC9D6F06DF}" srcOrd="4" destOrd="0" parTransId="{0FF899A3-74AC-4132-9E8F-10B4AC6D9EFF}" sibTransId="{EC0C9C8C-EE29-413D-B0BD-0F89D2CC904C}"/>
    <dgm:cxn modelId="{ED063BA1-94E5-40B9-BABE-23EDE36CA0A7}" srcId="{178A10AF-79C1-40F0-9F9A-322854E2A9B8}" destId="{8F022AFF-8AAC-4D16-9221-456D39002C10}" srcOrd="1" destOrd="0" parTransId="{CA2C3351-1FF7-4481-85FD-3737B20E8A84}" sibTransId="{F753F1B0-2A86-4E89-9910-BE10919D5DB4}"/>
    <dgm:cxn modelId="{7901C7AE-2F9B-413A-8FB0-9DFC87A489D0}" srcId="{178A10AF-79C1-40F0-9F9A-322854E2A9B8}" destId="{18658F63-85F8-4454-9065-57BC554D9479}" srcOrd="5" destOrd="0" parTransId="{520E7312-9260-4DC3-82AF-A91CF32452AF}" sibTransId="{4D4E31D6-7F0C-42F4-9067-F837C9839F9A}"/>
    <dgm:cxn modelId="{C04446B0-E166-4C6A-9740-5299628F21BC}" srcId="{178A10AF-79C1-40F0-9F9A-322854E2A9B8}" destId="{344EC6C9-2187-4BF5-94A8-BA6C638A29E4}" srcOrd="0" destOrd="0" parTransId="{3E034619-AA03-4967-B3FD-6D1D756A63F3}" sibTransId="{28A26D5A-FDA4-4917-BD17-25C5C479C83C}"/>
    <dgm:cxn modelId="{383672B2-0A1B-4820-AEA6-72D2641B4C79}" type="presOf" srcId="{CA2C3351-1FF7-4481-85FD-3737B20E8A84}" destId="{A64BEDB8-93E1-423E-9F65-B3B91F48864D}" srcOrd="0" destOrd="0" presId="urn:microsoft.com/office/officeart/2005/8/layout/orgChart1"/>
    <dgm:cxn modelId="{45CB6DB3-E364-454A-85BD-2793776DBB7A}" type="presOf" srcId="{788549BD-33EE-414F-B7BC-69FC9D6F06DF}" destId="{753BC683-0C35-480B-ACA0-BECB341A23A7}" srcOrd="1" destOrd="0" presId="urn:microsoft.com/office/officeart/2005/8/layout/orgChart1"/>
    <dgm:cxn modelId="{5B54CBBC-E26B-4E26-A0EC-82682462AC6A}" type="presOf" srcId="{18658F63-85F8-4454-9065-57BC554D9479}" destId="{9FA3F354-F4CA-47FA-81B7-5A822F2206A2}" srcOrd="1" destOrd="0" presId="urn:microsoft.com/office/officeart/2005/8/layout/orgChart1"/>
    <dgm:cxn modelId="{8D0A61BF-DF01-4CA0-93DC-32663E70C7A9}" type="presOf" srcId="{8F022AFF-8AAC-4D16-9221-456D39002C10}" destId="{27F3BB7E-29C3-4288-9933-BACA2E00013A}" srcOrd="0" destOrd="0" presId="urn:microsoft.com/office/officeart/2005/8/layout/orgChart1"/>
    <dgm:cxn modelId="{C41AEBC1-56A6-4E48-A359-AFAD6287BC01}" type="presOf" srcId="{472E5B02-2F41-43B6-AAB4-2EF2011B4C97}" destId="{DF4FA90D-8CCE-4E82-B29C-8476D548A199}" srcOrd="0" destOrd="0" presId="urn:microsoft.com/office/officeart/2005/8/layout/orgChart1"/>
    <dgm:cxn modelId="{3ADF3EC9-C8E8-45C4-A235-69368658FAAA}" type="presOf" srcId="{FD912104-2C5C-4D7D-8C58-56408AD62352}" destId="{9F6343F3-9E62-44C2-8CD4-275D7B27C07D}" srcOrd="0" destOrd="0" presId="urn:microsoft.com/office/officeart/2005/8/layout/orgChart1"/>
    <dgm:cxn modelId="{3C4E88CC-C475-4AA5-B923-D613F4F1F141}" type="presOf" srcId="{A4D377DE-F394-4A65-9F57-EB4649C09261}" destId="{46C20B43-42C3-41BD-918D-CC61F2D5266C}" srcOrd="0" destOrd="0" presId="urn:microsoft.com/office/officeart/2005/8/layout/orgChart1"/>
    <dgm:cxn modelId="{4ECE5DDB-5CBB-4C55-939F-0D4C3046D54E}" type="presOf" srcId="{0EE98809-4B79-49EE-BAD3-D409FBE3CFCD}" destId="{BEDA6734-C837-45E6-AEAC-7DEA1B4B821F}" srcOrd="1" destOrd="0" presId="urn:microsoft.com/office/officeart/2005/8/layout/orgChart1"/>
    <dgm:cxn modelId="{66F05BDC-B5EC-45DE-8868-327247B123B0}" type="presOf" srcId="{3E034619-AA03-4967-B3FD-6D1D756A63F3}" destId="{7DD842BB-4B0A-4E92-BF62-991007B84714}" srcOrd="0" destOrd="0" presId="urn:microsoft.com/office/officeart/2005/8/layout/orgChart1"/>
    <dgm:cxn modelId="{705DDFDC-A972-4E17-982E-AB6B185164B3}" type="presOf" srcId="{CAA746F0-ED41-4E9B-9B18-A52B1B50C381}" destId="{0D63BAA9-0934-4CD4-8B7E-D3FC96D1CB8E}" srcOrd="0" destOrd="0" presId="urn:microsoft.com/office/officeart/2005/8/layout/orgChart1"/>
    <dgm:cxn modelId="{099F6BE2-E09C-4AFE-A4B3-7CC63AD222B4}" type="presOf" srcId="{0FF899A3-74AC-4132-9E8F-10B4AC6D9EFF}" destId="{31A9EB35-4DB0-4D82-BD1B-E9C5A72012D9}" srcOrd="0" destOrd="0" presId="urn:microsoft.com/office/officeart/2005/8/layout/orgChart1"/>
    <dgm:cxn modelId="{45CAF5E5-F6E7-4096-A944-832281915483}" srcId="{0EE98809-4B79-49EE-BAD3-D409FBE3CFCD}" destId="{47864B4A-8DBF-42C5-A39F-121FA74FB896}" srcOrd="0" destOrd="0" parTransId="{C8312344-45A4-4ADB-9F7B-5C3B077B7CCC}" sibTransId="{A79BEEE9-CC1E-4306-BBAC-0B9F38E0B425}"/>
    <dgm:cxn modelId="{C3C830E8-27B4-45FC-809C-B904CA7C6540}" type="presOf" srcId="{178A10AF-79C1-40F0-9F9A-322854E2A9B8}" destId="{EFDF100B-C8CD-41BF-A1C1-EA61D7107197}" srcOrd="0" destOrd="0" presId="urn:microsoft.com/office/officeart/2005/8/layout/orgChart1"/>
    <dgm:cxn modelId="{066FFFEA-ABA5-4337-909F-7D7FBD87A40B}" srcId="{54506B41-5E55-4AD3-9756-9F7C3A231C5D}" destId="{178A10AF-79C1-40F0-9F9A-322854E2A9B8}" srcOrd="0" destOrd="0" parTransId="{2E5C93F3-5596-491F-9F1D-23A9AE0B84FB}" sibTransId="{C5937477-1ED1-4AB9-AAA8-05F236E12799}"/>
    <dgm:cxn modelId="{557208EF-A14F-4D9E-BCE8-08ABA29423D2}" type="presOf" srcId="{18A019BA-8004-4C02-9BD6-1A90D948917F}" destId="{C0188CF7-4CDB-4356-AC07-4751490A8973}" srcOrd="0" destOrd="0" presId="urn:microsoft.com/office/officeart/2005/8/layout/orgChart1"/>
    <dgm:cxn modelId="{BB2C45F3-217D-452C-B521-E6198ADFED47}" type="presOf" srcId="{47864B4A-8DBF-42C5-A39F-121FA74FB896}" destId="{73412B35-BDF5-44E7-988F-6D424F740C3C}" srcOrd="0" destOrd="0" presId="urn:microsoft.com/office/officeart/2005/8/layout/orgChart1"/>
    <dgm:cxn modelId="{CEC3DAFA-570F-45C9-BF42-EDCEB3410DA8}" type="presOf" srcId="{18658F63-85F8-4454-9065-57BC554D9479}" destId="{1B6AC040-D9DB-4691-8175-15343E845ABF}" srcOrd="0" destOrd="0" presId="urn:microsoft.com/office/officeart/2005/8/layout/orgChart1"/>
    <dgm:cxn modelId="{A74732FB-DA99-4205-8B31-3556B7C61691}" type="presOf" srcId="{788549BD-33EE-414F-B7BC-69FC9D6F06DF}" destId="{B0523E0C-E790-45A2-A979-BB9180DA1F19}" srcOrd="0" destOrd="0" presId="urn:microsoft.com/office/officeart/2005/8/layout/orgChart1"/>
    <dgm:cxn modelId="{F17102FC-1C4B-46EA-9E70-58B291419F21}" type="presOf" srcId="{178A10AF-79C1-40F0-9F9A-322854E2A9B8}" destId="{BD9944DE-2008-4A5E-94B4-0919C5D18143}" srcOrd="1" destOrd="0" presId="urn:microsoft.com/office/officeart/2005/8/layout/orgChart1"/>
    <dgm:cxn modelId="{3FBCC286-76AB-4C79-8BA6-CE5437F86E49}" type="presParOf" srcId="{D08E61F4-60EA-4126-842C-4A4F4A60642F}" destId="{FE99F7A7-39F3-496B-A760-D28C51DEE2B2}" srcOrd="0" destOrd="0" presId="urn:microsoft.com/office/officeart/2005/8/layout/orgChart1"/>
    <dgm:cxn modelId="{1D99E890-E598-455C-AAEE-F18BFCA26DF2}" type="presParOf" srcId="{FE99F7A7-39F3-496B-A760-D28C51DEE2B2}" destId="{514908EE-9A7D-4051-A4B4-AAE14C90E216}" srcOrd="0" destOrd="0" presId="urn:microsoft.com/office/officeart/2005/8/layout/orgChart1"/>
    <dgm:cxn modelId="{A25BBD7F-5033-4C78-A093-C46113359A7D}" type="presParOf" srcId="{514908EE-9A7D-4051-A4B4-AAE14C90E216}" destId="{EFDF100B-C8CD-41BF-A1C1-EA61D7107197}" srcOrd="0" destOrd="0" presId="urn:microsoft.com/office/officeart/2005/8/layout/orgChart1"/>
    <dgm:cxn modelId="{E07F7EE6-13B6-4182-A38D-A0ECDBB7B3A6}" type="presParOf" srcId="{514908EE-9A7D-4051-A4B4-AAE14C90E216}" destId="{BD9944DE-2008-4A5E-94B4-0919C5D18143}" srcOrd="1" destOrd="0" presId="urn:microsoft.com/office/officeart/2005/8/layout/orgChart1"/>
    <dgm:cxn modelId="{AC42DEA9-7FE1-4F29-9214-C6CBD25BCD3D}" type="presParOf" srcId="{FE99F7A7-39F3-496B-A760-D28C51DEE2B2}" destId="{A84C13F4-60DC-4D05-8AC5-2941EDDAC066}" srcOrd="1" destOrd="0" presId="urn:microsoft.com/office/officeart/2005/8/layout/orgChart1"/>
    <dgm:cxn modelId="{40F9660E-E5C8-4A1E-9C5A-9930EA798EA4}" type="presParOf" srcId="{A84C13F4-60DC-4D05-8AC5-2941EDDAC066}" destId="{7DD842BB-4B0A-4E92-BF62-991007B84714}" srcOrd="0" destOrd="0" presId="urn:microsoft.com/office/officeart/2005/8/layout/orgChart1"/>
    <dgm:cxn modelId="{3740E3BC-516C-406F-BE5A-94F64FF36D2C}" type="presParOf" srcId="{A84C13F4-60DC-4D05-8AC5-2941EDDAC066}" destId="{F4B35A62-1210-401E-93DD-7D70A163765F}" srcOrd="1" destOrd="0" presId="urn:microsoft.com/office/officeart/2005/8/layout/orgChart1"/>
    <dgm:cxn modelId="{412006A4-E2E0-4371-8EA9-02D5093F829A}" type="presParOf" srcId="{F4B35A62-1210-401E-93DD-7D70A163765F}" destId="{8997B2DC-8A29-4E22-955A-758540EB9AB1}" srcOrd="0" destOrd="0" presId="urn:microsoft.com/office/officeart/2005/8/layout/orgChart1"/>
    <dgm:cxn modelId="{E3FC23FB-4446-49C8-B80C-FEA2966BDCB6}" type="presParOf" srcId="{8997B2DC-8A29-4E22-955A-758540EB9AB1}" destId="{B0E2A8AD-F57D-44B4-9D63-C3E066C62502}" srcOrd="0" destOrd="0" presId="urn:microsoft.com/office/officeart/2005/8/layout/orgChart1"/>
    <dgm:cxn modelId="{C7E07392-3E4B-4FBC-994F-791A94E4C945}" type="presParOf" srcId="{8997B2DC-8A29-4E22-955A-758540EB9AB1}" destId="{B4CD4BA7-1850-4DE4-968B-366036E74F69}" srcOrd="1" destOrd="0" presId="urn:microsoft.com/office/officeart/2005/8/layout/orgChart1"/>
    <dgm:cxn modelId="{FFBEB6E3-0FF3-472C-8DB5-9DFAF414A837}" type="presParOf" srcId="{F4B35A62-1210-401E-93DD-7D70A163765F}" destId="{E68081AB-F95E-4EE7-99B5-D73933C3BE48}" srcOrd="1" destOrd="0" presId="urn:microsoft.com/office/officeart/2005/8/layout/orgChart1"/>
    <dgm:cxn modelId="{68767F0E-09AD-447C-8BD6-4DCF1FEF4AB5}" type="presParOf" srcId="{F4B35A62-1210-401E-93DD-7D70A163765F}" destId="{C1533AEE-C861-42C2-A407-9DF35C1EBB97}" srcOrd="2" destOrd="0" presId="urn:microsoft.com/office/officeart/2005/8/layout/orgChart1"/>
    <dgm:cxn modelId="{BBFFA250-62BA-44E7-8331-80EA8C1D6466}" type="presParOf" srcId="{A84C13F4-60DC-4D05-8AC5-2941EDDAC066}" destId="{A64BEDB8-93E1-423E-9F65-B3B91F48864D}" srcOrd="2" destOrd="0" presId="urn:microsoft.com/office/officeart/2005/8/layout/orgChart1"/>
    <dgm:cxn modelId="{BD163002-12C4-4B1C-B93E-353F7E21DB5A}" type="presParOf" srcId="{A84C13F4-60DC-4D05-8AC5-2941EDDAC066}" destId="{E02D9C38-BB0E-4167-B47F-2A189B12465F}" srcOrd="3" destOrd="0" presId="urn:microsoft.com/office/officeart/2005/8/layout/orgChart1"/>
    <dgm:cxn modelId="{0E6C0009-AD2D-4C5D-BB14-86B1AD227EBC}" type="presParOf" srcId="{E02D9C38-BB0E-4167-B47F-2A189B12465F}" destId="{6E798934-74D2-44E7-B9BF-C66AD556CEF4}" srcOrd="0" destOrd="0" presId="urn:microsoft.com/office/officeart/2005/8/layout/orgChart1"/>
    <dgm:cxn modelId="{A5443541-2E53-4E19-8957-2E89D4A87B2D}" type="presParOf" srcId="{6E798934-74D2-44E7-B9BF-C66AD556CEF4}" destId="{27F3BB7E-29C3-4288-9933-BACA2E00013A}" srcOrd="0" destOrd="0" presId="urn:microsoft.com/office/officeart/2005/8/layout/orgChart1"/>
    <dgm:cxn modelId="{4CF7261A-5003-4CAB-BC20-8348A1CE5892}" type="presParOf" srcId="{6E798934-74D2-44E7-B9BF-C66AD556CEF4}" destId="{06EC3E9A-53F3-41EC-A790-945AF82E15AE}" srcOrd="1" destOrd="0" presId="urn:microsoft.com/office/officeart/2005/8/layout/orgChart1"/>
    <dgm:cxn modelId="{53651ECD-F357-4FC2-BF95-B8132CE1B4FD}" type="presParOf" srcId="{E02D9C38-BB0E-4167-B47F-2A189B12465F}" destId="{1609CC7B-53C4-4E60-AD3B-B48C6631486C}" srcOrd="1" destOrd="0" presId="urn:microsoft.com/office/officeart/2005/8/layout/orgChart1"/>
    <dgm:cxn modelId="{C4148325-D08B-439B-A3BA-5A6E7C05F7A5}" type="presParOf" srcId="{E02D9C38-BB0E-4167-B47F-2A189B12465F}" destId="{737568FD-FB5B-4C1A-ACF1-AF10A9D3B7C7}" srcOrd="2" destOrd="0" presId="urn:microsoft.com/office/officeart/2005/8/layout/orgChart1"/>
    <dgm:cxn modelId="{763A51FD-520D-4D10-8BBD-C8AEA83D7FD7}" type="presParOf" srcId="{A84C13F4-60DC-4D05-8AC5-2941EDDAC066}" destId="{0D63BAA9-0934-4CD4-8B7E-D3FC96D1CB8E}" srcOrd="4" destOrd="0" presId="urn:microsoft.com/office/officeart/2005/8/layout/orgChart1"/>
    <dgm:cxn modelId="{933A3AB3-5062-4899-BE73-C1129956C454}" type="presParOf" srcId="{A84C13F4-60DC-4D05-8AC5-2941EDDAC066}" destId="{A1782540-E3B4-4CE5-BAD0-5CCC0A8F1403}" srcOrd="5" destOrd="0" presId="urn:microsoft.com/office/officeart/2005/8/layout/orgChart1"/>
    <dgm:cxn modelId="{B312360F-3D7C-4447-B2A9-67B1E6227B4B}" type="presParOf" srcId="{A1782540-E3B4-4CE5-BAD0-5CCC0A8F1403}" destId="{DD0FCCA3-F86E-4510-9654-FF497888DC58}" srcOrd="0" destOrd="0" presId="urn:microsoft.com/office/officeart/2005/8/layout/orgChart1"/>
    <dgm:cxn modelId="{FE58D28C-91CA-4172-99EE-46199327822B}" type="presParOf" srcId="{DD0FCCA3-F86E-4510-9654-FF497888DC58}" destId="{C0188CF7-4CDB-4356-AC07-4751490A8973}" srcOrd="0" destOrd="0" presId="urn:microsoft.com/office/officeart/2005/8/layout/orgChart1"/>
    <dgm:cxn modelId="{095A929B-F024-4AF8-96D9-A1F34FFFBF66}" type="presParOf" srcId="{DD0FCCA3-F86E-4510-9654-FF497888DC58}" destId="{E6C42348-AE42-46FD-80FD-940B4166C78C}" srcOrd="1" destOrd="0" presId="urn:microsoft.com/office/officeart/2005/8/layout/orgChart1"/>
    <dgm:cxn modelId="{F59C70ED-04A2-49DE-A740-3DBDC7B82473}" type="presParOf" srcId="{A1782540-E3B4-4CE5-BAD0-5CCC0A8F1403}" destId="{77001815-70C7-4BB4-AFE2-BA18770DEB87}" srcOrd="1" destOrd="0" presId="urn:microsoft.com/office/officeart/2005/8/layout/orgChart1"/>
    <dgm:cxn modelId="{6889BD10-4CBD-4C4F-AF23-F6CE58EA4855}" type="presParOf" srcId="{A1782540-E3B4-4CE5-BAD0-5CCC0A8F1403}" destId="{C39B7968-F984-4738-A64C-A9A7A424FC79}" srcOrd="2" destOrd="0" presId="urn:microsoft.com/office/officeart/2005/8/layout/orgChart1"/>
    <dgm:cxn modelId="{E21C118D-0E4B-4D90-8438-FC89F92831E5}" type="presParOf" srcId="{A84C13F4-60DC-4D05-8AC5-2941EDDAC066}" destId="{DF4FA90D-8CCE-4E82-B29C-8476D548A199}" srcOrd="6" destOrd="0" presId="urn:microsoft.com/office/officeart/2005/8/layout/orgChart1"/>
    <dgm:cxn modelId="{823F8DB2-E344-4ABA-B3D0-13B6A04BCA35}" type="presParOf" srcId="{A84C13F4-60DC-4D05-8AC5-2941EDDAC066}" destId="{6DF72122-77E5-4401-A302-C71B9D43185A}" srcOrd="7" destOrd="0" presId="urn:microsoft.com/office/officeart/2005/8/layout/orgChart1"/>
    <dgm:cxn modelId="{AC90FAF6-3C8E-4DC6-9DB1-6C460E8569BD}" type="presParOf" srcId="{6DF72122-77E5-4401-A302-C71B9D43185A}" destId="{D0CFAFEB-D3DA-4416-BDDD-E72EB97EC930}" srcOrd="0" destOrd="0" presId="urn:microsoft.com/office/officeart/2005/8/layout/orgChart1"/>
    <dgm:cxn modelId="{E13C3716-6C3C-4543-99CB-B8AAADFAAA17}" type="presParOf" srcId="{D0CFAFEB-D3DA-4416-BDDD-E72EB97EC930}" destId="{3E3B59E2-B9AC-4D07-9FFF-8CBB44E7EC81}" srcOrd="0" destOrd="0" presId="urn:microsoft.com/office/officeart/2005/8/layout/orgChart1"/>
    <dgm:cxn modelId="{9CFB24A2-CEE9-46FB-95F1-1FBA78F849FA}" type="presParOf" srcId="{D0CFAFEB-D3DA-4416-BDDD-E72EB97EC930}" destId="{1168825B-EE5D-48FB-902C-0B86FB8C9E71}" srcOrd="1" destOrd="0" presId="urn:microsoft.com/office/officeart/2005/8/layout/orgChart1"/>
    <dgm:cxn modelId="{6A1A9427-6037-4D01-BAB0-EF92076E1428}" type="presParOf" srcId="{6DF72122-77E5-4401-A302-C71B9D43185A}" destId="{0B310B93-85BD-4032-A7E7-EF0DC2C60659}" srcOrd="1" destOrd="0" presId="urn:microsoft.com/office/officeart/2005/8/layout/orgChart1"/>
    <dgm:cxn modelId="{7A76FEB3-E216-4348-AD62-9D08EC533CCC}" type="presParOf" srcId="{6DF72122-77E5-4401-A302-C71B9D43185A}" destId="{7B03B748-9855-457F-AF94-45CB76F49F62}" srcOrd="2" destOrd="0" presId="urn:microsoft.com/office/officeart/2005/8/layout/orgChart1"/>
    <dgm:cxn modelId="{4C5E55D4-C2BE-4355-9D02-4C1668762AEB}" type="presParOf" srcId="{A84C13F4-60DC-4D05-8AC5-2941EDDAC066}" destId="{31A9EB35-4DB0-4D82-BD1B-E9C5A72012D9}" srcOrd="8" destOrd="0" presId="urn:microsoft.com/office/officeart/2005/8/layout/orgChart1"/>
    <dgm:cxn modelId="{F73F3283-2F7C-4E68-81FA-6A8965C6DB69}" type="presParOf" srcId="{A84C13F4-60DC-4D05-8AC5-2941EDDAC066}" destId="{7F22125B-90E5-4F01-9926-DF378E06BF97}" srcOrd="9" destOrd="0" presId="urn:microsoft.com/office/officeart/2005/8/layout/orgChart1"/>
    <dgm:cxn modelId="{2B599CDF-7575-4054-88F9-E3C21BC1FBF6}" type="presParOf" srcId="{7F22125B-90E5-4F01-9926-DF378E06BF97}" destId="{41A28C3A-1C48-4425-B57C-E9BDA7920781}" srcOrd="0" destOrd="0" presId="urn:microsoft.com/office/officeart/2005/8/layout/orgChart1"/>
    <dgm:cxn modelId="{F1D7F74E-A863-4D5B-9AB5-D41B160BBF6A}" type="presParOf" srcId="{41A28C3A-1C48-4425-B57C-E9BDA7920781}" destId="{B0523E0C-E790-45A2-A979-BB9180DA1F19}" srcOrd="0" destOrd="0" presId="urn:microsoft.com/office/officeart/2005/8/layout/orgChart1"/>
    <dgm:cxn modelId="{FE643A67-CCDC-43F1-BD5A-92B591A8500E}" type="presParOf" srcId="{41A28C3A-1C48-4425-B57C-E9BDA7920781}" destId="{753BC683-0C35-480B-ACA0-BECB341A23A7}" srcOrd="1" destOrd="0" presId="urn:microsoft.com/office/officeart/2005/8/layout/orgChart1"/>
    <dgm:cxn modelId="{C30AFB21-6E13-4F87-AF0C-72E8058C61B5}" type="presParOf" srcId="{7F22125B-90E5-4F01-9926-DF378E06BF97}" destId="{DD3D81D4-4E84-43E5-B4C9-297C39D0A520}" srcOrd="1" destOrd="0" presId="urn:microsoft.com/office/officeart/2005/8/layout/orgChart1"/>
    <dgm:cxn modelId="{C5950A98-CF75-43D5-AB26-4490B417C55B}" type="presParOf" srcId="{7F22125B-90E5-4F01-9926-DF378E06BF97}" destId="{59AAA3A3-7848-43D6-9E30-2E0FB180A27B}" srcOrd="2" destOrd="0" presId="urn:microsoft.com/office/officeart/2005/8/layout/orgChart1"/>
    <dgm:cxn modelId="{4BF46AD6-8A7B-438B-ACD0-5BDCAFC7C81A}" type="presParOf" srcId="{A84C13F4-60DC-4D05-8AC5-2941EDDAC066}" destId="{868A39E7-6C30-478F-AA3C-3E68F31E65F7}" srcOrd="10" destOrd="0" presId="urn:microsoft.com/office/officeart/2005/8/layout/orgChart1"/>
    <dgm:cxn modelId="{96EB67C8-A930-4A58-85BD-EEA71B63D2E9}" type="presParOf" srcId="{A84C13F4-60DC-4D05-8AC5-2941EDDAC066}" destId="{177B48DC-48E7-4C56-8150-9353624B762A}" srcOrd="11" destOrd="0" presId="urn:microsoft.com/office/officeart/2005/8/layout/orgChart1"/>
    <dgm:cxn modelId="{D3BEA84F-DFFF-434E-BD65-AFB23991F829}" type="presParOf" srcId="{177B48DC-48E7-4C56-8150-9353624B762A}" destId="{63D7AE1A-261D-4BCC-90B6-C579F5E48DC9}" srcOrd="0" destOrd="0" presId="urn:microsoft.com/office/officeart/2005/8/layout/orgChart1"/>
    <dgm:cxn modelId="{B0383541-159F-49F6-811E-DD881988BDE1}" type="presParOf" srcId="{63D7AE1A-261D-4BCC-90B6-C579F5E48DC9}" destId="{1B6AC040-D9DB-4691-8175-15343E845ABF}" srcOrd="0" destOrd="0" presId="urn:microsoft.com/office/officeart/2005/8/layout/orgChart1"/>
    <dgm:cxn modelId="{DCCA03CF-0980-4DEB-96B5-7C4CB5429B17}" type="presParOf" srcId="{63D7AE1A-261D-4BCC-90B6-C579F5E48DC9}" destId="{9FA3F354-F4CA-47FA-81B7-5A822F2206A2}" srcOrd="1" destOrd="0" presId="urn:microsoft.com/office/officeart/2005/8/layout/orgChart1"/>
    <dgm:cxn modelId="{434088BA-4601-4788-BA40-D7D1F797A2E9}" type="presParOf" srcId="{177B48DC-48E7-4C56-8150-9353624B762A}" destId="{95BDD090-B926-4DDD-B8FA-74AC1EE40C94}" srcOrd="1" destOrd="0" presId="urn:microsoft.com/office/officeart/2005/8/layout/orgChart1"/>
    <dgm:cxn modelId="{22A886AC-A1A8-494F-8DD9-8918390BBD50}" type="presParOf" srcId="{177B48DC-48E7-4C56-8150-9353624B762A}" destId="{A4700077-3D7A-4A04-8209-4D525E4774B7}" srcOrd="2" destOrd="0" presId="urn:microsoft.com/office/officeart/2005/8/layout/orgChart1"/>
    <dgm:cxn modelId="{35926218-B6DA-48E0-825B-FA2E1A359DD1}" type="presParOf" srcId="{FE99F7A7-39F3-496B-A760-D28C51DEE2B2}" destId="{A1F8322D-C631-4457-B658-F676D5BB7EF5}" srcOrd="2" destOrd="0" presId="urn:microsoft.com/office/officeart/2005/8/layout/orgChart1"/>
    <dgm:cxn modelId="{FF38905F-C5B5-4DEF-B429-CF3B6DE118B7}" type="presParOf" srcId="{A1F8322D-C631-4457-B658-F676D5BB7EF5}" destId="{57128E59-AB34-476F-8CE0-F2A241C4682C}" srcOrd="0" destOrd="0" presId="urn:microsoft.com/office/officeart/2005/8/layout/orgChart1"/>
    <dgm:cxn modelId="{7673F5DF-B4AC-4C5C-B0C6-74AA749EA464}" type="presParOf" srcId="{A1F8322D-C631-4457-B658-F676D5BB7EF5}" destId="{59F247B8-4E50-4F4F-8CD0-959FA2A3A88F}" srcOrd="1" destOrd="0" presId="urn:microsoft.com/office/officeart/2005/8/layout/orgChart1"/>
    <dgm:cxn modelId="{67A2AA31-F017-4931-8E21-96E162111638}" type="presParOf" srcId="{59F247B8-4E50-4F4F-8CD0-959FA2A3A88F}" destId="{4BE4ABB0-ECA9-4D31-87C1-3B6754C9C980}" srcOrd="0" destOrd="0" presId="urn:microsoft.com/office/officeart/2005/8/layout/orgChart1"/>
    <dgm:cxn modelId="{9B4073A0-2D91-4E6E-A2EC-3B2BA6ABAE7D}" type="presParOf" srcId="{4BE4ABB0-ECA9-4D31-87C1-3B6754C9C980}" destId="{9F6343F3-9E62-44C2-8CD4-275D7B27C07D}" srcOrd="0" destOrd="0" presId="urn:microsoft.com/office/officeart/2005/8/layout/orgChart1"/>
    <dgm:cxn modelId="{B3ADCA61-8019-4228-AC9B-8D98604D5044}" type="presParOf" srcId="{4BE4ABB0-ECA9-4D31-87C1-3B6754C9C980}" destId="{B460113D-A3AD-4DE5-B032-73096308D2DF}" srcOrd="1" destOrd="0" presId="urn:microsoft.com/office/officeart/2005/8/layout/orgChart1"/>
    <dgm:cxn modelId="{9D5F2B12-CC09-449D-A4BE-99670B3AEAE8}" type="presParOf" srcId="{59F247B8-4E50-4F4F-8CD0-959FA2A3A88F}" destId="{D2736C26-150E-4F60-97F4-7F93CFA48484}" srcOrd="1" destOrd="0" presId="urn:microsoft.com/office/officeart/2005/8/layout/orgChart1"/>
    <dgm:cxn modelId="{DB9AC592-C305-4FBF-B50E-386A48CD4A5F}" type="presParOf" srcId="{59F247B8-4E50-4F4F-8CD0-959FA2A3A88F}" destId="{E51CB588-4EDE-4D31-B658-0B7A1C7FEE8C}" srcOrd="2" destOrd="0" presId="urn:microsoft.com/office/officeart/2005/8/layout/orgChart1"/>
    <dgm:cxn modelId="{67CADC8A-EF4B-4E5B-9C6E-655001B888A2}" type="presParOf" srcId="{A1F8322D-C631-4457-B658-F676D5BB7EF5}" destId="{46C20B43-42C3-41BD-918D-CC61F2D5266C}" srcOrd="2" destOrd="0" presId="urn:microsoft.com/office/officeart/2005/8/layout/orgChart1"/>
    <dgm:cxn modelId="{E236D092-3714-4100-B3AF-AE1F6D6C4A1F}" type="presParOf" srcId="{A1F8322D-C631-4457-B658-F676D5BB7EF5}" destId="{D056A698-F1D1-4248-BE01-E0B65EEA0665}" srcOrd="3" destOrd="0" presId="urn:microsoft.com/office/officeart/2005/8/layout/orgChart1"/>
    <dgm:cxn modelId="{4FDF963C-6D2B-48AD-A9C2-93DAE3418E03}" type="presParOf" srcId="{D056A698-F1D1-4248-BE01-E0B65EEA0665}" destId="{F8D8532E-9331-4B9D-8574-E7AE6005D480}" srcOrd="0" destOrd="0" presId="urn:microsoft.com/office/officeart/2005/8/layout/orgChart1"/>
    <dgm:cxn modelId="{CAF8A3DB-3E4B-40A2-A532-FD53C586793F}" type="presParOf" srcId="{F8D8532E-9331-4B9D-8574-E7AE6005D480}" destId="{4DCA7990-42F1-409E-B368-603BAB1DCFC5}" srcOrd="0" destOrd="0" presId="urn:microsoft.com/office/officeart/2005/8/layout/orgChart1"/>
    <dgm:cxn modelId="{C2113B9D-D066-495E-9372-BDC22AC3F03E}" type="presParOf" srcId="{F8D8532E-9331-4B9D-8574-E7AE6005D480}" destId="{BEDA6734-C837-45E6-AEAC-7DEA1B4B821F}" srcOrd="1" destOrd="0" presId="urn:microsoft.com/office/officeart/2005/8/layout/orgChart1"/>
    <dgm:cxn modelId="{B6B6AC27-D977-43D3-B595-11A0617AAA97}" type="presParOf" srcId="{D056A698-F1D1-4248-BE01-E0B65EEA0665}" destId="{30E1500B-F6EF-46B7-8B4B-57AE63586763}" srcOrd="1" destOrd="0" presId="urn:microsoft.com/office/officeart/2005/8/layout/orgChart1"/>
    <dgm:cxn modelId="{6244B688-0C74-4666-98B8-B7109FA852C9}" type="presParOf" srcId="{30E1500B-F6EF-46B7-8B4B-57AE63586763}" destId="{16A7A2F1-47CE-4688-B718-DF8EA0E9EA95}" srcOrd="0" destOrd="0" presId="urn:microsoft.com/office/officeart/2005/8/layout/orgChart1"/>
    <dgm:cxn modelId="{CB06D4A3-21B6-414A-86E1-E8103C9CD059}" type="presParOf" srcId="{30E1500B-F6EF-46B7-8B4B-57AE63586763}" destId="{B6F3F72C-ABE7-4DE4-B87B-701953C5A9AF}" srcOrd="1" destOrd="0" presId="urn:microsoft.com/office/officeart/2005/8/layout/orgChart1"/>
    <dgm:cxn modelId="{B695EAB2-7E70-467F-9BB6-72120480F1CF}" type="presParOf" srcId="{B6F3F72C-ABE7-4DE4-B87B-701953C5A9AF}" destId="{2F3F9E69-B35F-4E33-80EE-8314941210BF}" srcOrd="0" destOrd="0" presId="urn:microsoft.com/office/officeart/2005/8/layout/orgChart1"/>
    <dgm:cxn modelId="{F6A306CC-752B-4497-9FD9-64CBE50B29DE}" type="presParOf" srcId="{2F3F9E69-B35F-4E33-80EE-8314941210BF}" destId="{73412B35-BDF5-44E7-988F-6D424F740C3C}" srcOrd="0" destOrd="0" presId="urn:microsoft.com/office/officeart/2005/8/layout/orgChart1"/>
    <dgm:cxn modelId="{4407B462-F938-4116-9D37-E409199E35CE}" type="presParOf" srcId="{2F3F9E69-B35F-4E33-80EE-8314941210BF}" destId="{133088C9-372A-4C74-967F-34C521E293D4}" srcOrd="1" destOrd="0" presId="urn:microsoft.com/office/officeart/2005/8/layout/orgChart1"/>
    <dgm:cxn modelId="{B8AB4504-232B-4C18-B5C0-D98AAF02AC60}" type="presParOf" srcId="{B6F3F72C-ABE7-4DE4-B87B-701953C5A9AF}" destId="{49266FC3-A26F-43E9-8092-FABB63328306}" srcOrd="1" destOrd="0" presId="urn:microsoft.com/office/officeart/2005/8/layout/orgChart1"/>
    <dgm:cxn modelId="{888C342E-5104-4586-A6FF-10F5623F1A91}" type="presParOf" srcId="{B6F3F72C-ABE7-4DE4-B87B-701953C5A9AF}" destId="{CD28228D-D9D2-4C90-AFB9-7184FFF49346}" srcOrd="2" destOrd="0" presId="urn:microsoft.com/office/officeart/2005/8/layout/orgChart1"/>
    <dgm:cxn modelId="{D9FEEEA2-7A3D-4FE2-94A0-2EF033C656D4}" type="presParOf" srcId="{D056A698-F1D1-4248-BE01-E0B65EEA0665}" destId="{CF4FF612-BE45-4FF9-9858-6E369E4733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8E18DE-4496-48BA-91DC-CC46F6A52FF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42385D-33B3-4D26-A4C3-0A858FB01F56}">
      <dgm:prSet/>
      <dgm:spPr/>
      <dgm:t>
        <a:bodyPr/>
        <a:lstStyle/>
        <a:p>
          <a:r>
            <a:rPr lang="en-US"/>
            <a:t>Completed a Facility Condition and Needs Assessment (FCNA) of over 60 County-owned properties for baseline data</a:t>
          </a:r>
        </a:p>
      </dgm:t>
    </dgm:pt>
    <dgm:pt modelId="{1B0F4899-4A8A-4F43-A941-1A42922D9BF3}" type="parTrans" cxnId="{C605F034-F6B5-4BD1-8504-5CF92450E453}">
      <dgm:prSet/>
      <dgm:spPr/>
      <dgm:t>
        <a:bodyPr/>
        <a:lstStyle/>
        <a:p>
          <a:endParaRPr lang="en-US"/>
        </a:p>
      </dgm:t>
    </dgm:pt>
    <dgm:pt modelId="{F20360BF-BE21-4AEA-938E-38C46ED6C687}" type="sibTrans" cxnId="{C605F034-F6B5-4BD1-8504-5CF92450E453}">
      <dgm:prSet/>
      <dgm:spPr/>
      <dgm:t>
        <a:bodyPr/>
        <a:lstStyle/>
        <a:p>
          <a:endParaRPr lang="en-US"/>
        </a:p>
      </dgm:t>
    </dgm:pt>
    <dgm:pt modelId="{0B22A29C-F6FB-44E0-85D8-BE80F5026B21}">
      <dgm:prSet/>
      <dgm:spPr/>
      <dgm:t>
        <a:bodyPr/>
        <a:lstStyle/>
        <a:p>
          <a:r>
            <a:rPr lang="en-US"/>
            <a:t>Borrowed two historically significant capital loans to support Public Works’ CIP: $35 Million for 2022 and $40 Million for 2023</a:t>
          </a:r>
        </a:p>
      </dgm:t>
    </dgm:pt>
    <dgm:pt modelId="{253A0F1F-EEF9-4102-A2B9-093A202D5E5D}" type="parTrans" cxnId="{CC9B2CDB-B233-46BC-982B-CC2013648080}">
      <dgm:prSet/>
      <dgm:spPr/>
      <dgm:t>
        <a:bodyPr/>
        <a:lstStyle/>
        <a:p>
          <a:endParaRPr lang="en-US"/>
        </a:p>
      </dgm:t>
    </dgm:pt>
    <dgm:pt modelId="{1059BB22-595D-4D49-9CB2-01F9B4D604EF}" type="sibTrans" cxnId="{CC9B2CDB-B233-46BC-982B-CC2013648080}">
      <dgm:prSet/>
      <dgm:spPr/>
      <dgm:t>
        <a:bodyPr/>
        <a:lstStyle/>
        <a:p>
          <a:endParaRPr lang="en-US"/>
        </a:p>
      </dgm:t>
    </dgm:pt>
    <dgm:pt modelId="{193FD27E-BAB5-4075-A821-37D947400FCD}">
      <dgm:prSet/>
      <dgm:spPr/>
      <dgm:t>
        <a:bodyPr/>
        <a:lstStyle/>
        <a:p>
          <a:r>
            <a:rPr lang="en-US"/>
            <a:t>Established a Delaware County Property Assessed Clean Energy (C-PACE) Program</a:t>
          </a:r>
        </a:p>
      </dgm:t>
    </dgm:pt>
    <dgm:pt modelId="{4D1BEC74-84B0-4B66-A5E5-0D9D95FE01F0}" type="parTrans" cxnId="{288A15B7-AEC3-4D8D-AF0D-15BA6819A0E1}">
      <dgm:prSet/>
      <dgm:spPr/>
      <dgm:t>
        <a:bodyPr/>
        <a:lstStyle/>
        <a:p>
          <a:endParaRPr lang="en-US"/>
        </a:p>
      </dgm:t>
    </dgm:pt>
    <dgm:pt modelId="{995C29CB-8C53-4715-B089-270289C31D37}" type="sibTrans" cxnId="{288A15B7-AEC3-4D8D-AF0D-15BA6819A0E1}">
      <dgm:prSet/>
      <dgm:spPr/>
      <dgm:t>
        <a:bodyPr/>
        <a:lstStyle/>
        <a:p>
          <a:endParaRPr lang="en-US"/>
        </a:p>
      </dgm:t>
    </dgm:pt>
    <dgm:pt modelId="{2928DEAC-32EB-417F-9E49-425BD3B1BA2A}">
      <dgm:prSet/>
      <dgm:spPr/>
      <dgm:t>
        <a:bodyPr/>
        <a:lstStyle/>
        <a:p>
          <a:r>
            <a:rPr lang="en-US"/>
            <a:t>Received $600K, the largest alternative fuel incentive grant (AFIG) award in PA, to purchase 69 EVs and 22 dual charging stations</a:t>
          </a:r>
        </a:p>
      </dgm:t>
    </dgm:pt>
    <dgm:pt modelId="{FF239873-F584-4C7A-9D3D-0006FF93600F}" type="parTrans" cxnId="{D76EC0F6-788B-4656-88D7-460B7D38FF38}">
      <dgm:prSet/>
      <dgm:spPr/>
      <dgm:t>
        <a:bodyPr/>
        <a:lstStyle/>
        <a:p>
          <a:endParaRPr lang="en-US"/>
        </a:p>
      </dgm:t>
    </dgm:pt>
    <dgm:pt modelId="{CA4654A2-FED3-4340-909C-A9B956C52DEE}" type="sibTrans" cxnId="{D76EC0F6-788B-4656-88D7-460B7D38FF38}">
      <dgm:prSet/>
      <dgm:spPr/>
      <dgm:t>
        <a:bodyPr/>
        <a:lstStyle/>
        <a:p>
          <a:endParaRPr lang="en-US"/>
        </a:p>
      </dgm:t>
    </dgm:pt>
    <dgm:pt modelId="{AC0D0E62-2884-4476-AF01-EBF7D5BF1901}">
      <dgm:prSet/>
      <dgm:spPr/>
      <dgm:t>
        <a:bodyPr/>
        <a:lstStyle/>
        <a:p>
          <a:r>
            <a:rPr lang="en-US"/>
            <a:t>Significant Capital investments in Parks and Open Space and Municipality Greenways Grant Program</a:t>
          </a:r>
        </a:p>
      </dgm:t>
    </dgm:pt>
    <dgm:pt modelId="{1560D4E1-DBDE-437A-8D78-5ECC9A0B79E2}" type="parTrans" cxnId="{82274EBA-DFEF-48F3-93C9-A361A2B3919B}">
      <dgm:prSet/>
      <dgm:spPr/>
      <dgm:t>
        <a:bodyPr/>
        <a:lstStyle/>
        <a:p>
          <a:endParaRPr lang="en-US"/>
        </a:p>
      </dgm:t>
    </dgm:pt>
    <dgm:pt modelId="{EC11E58D-F155-4A0A-A597-FF9D0B9D0107}" type="sibTrans" cxnId="{82274EBA-DFEF-48F3-93C9-A361A2B3919B}">
      <dgm:prSet/>
      <dgm:spPr/>
      <dgm:t>
        <a:bodyPr/>
        <a:lstStyle/>
        <a:p>
          <a:endParaRPr lang="en-US"/>
        </a:p>
      </dgm:t>
    </dgm:pt>
    <dgm:pt modelId="{2A1044AA-00A8-48E1-B492-BB9C4A722FDE}">
      <dgm:prSet/>
      <dgm:spPr/>
      <dgm:t>
        <a:bodyPr/>
        <a:lstStyle/>
        <a:p>
          <a:r>
            <a:rPr lang="en-US"/>
            <a:t>Acquired by Imminent Domain largest County Park 200+ acres</a:t>
          </a:r>
        </a:p>
      </dgm:t>
    </dgm:pt>
    <dgm:pt modelId="{E5D02DC5-830D-4195-B759-47DDDADF3734}" type="parTrans" cxnId="{B49E98C2-D2FA-422E-9307-CD999AEF8E26}">
      <dgm:prSet/>
      <dgm:spPr/>
      <dgm:t>
        <a:bodyPr/>
        <a:lstStyle/>
        <a:p>
          <a:endParaRPr lang="en-US"/>
        </a:p>
      </dgm:t>
    </dgm:pt>
    <dgm:pt modelId="{DC3F3556-6EC0-4F53-A41F-6585AE65D050}" type="sibTrans" cxnId="{B49E98C2-D2FA-422E-9307-CD999AEF8E26}">
      <dgm:prSet/>
      <dgm:spPr/>
      <dgm:t>
        <a:bodyPr/>
        <a:lstStyle/>
        <a:p>
          <a:endParaRPr lang="en-US"/>
        </a:p>
      </dgm:t>
    </dgm:pt>
    <dgm:pt modelId="{D4FF3B0E-3EFA-44AA-B84A-4D813AE0EB05}">
      <dgm:prSet/>
      <dgm:spPr/>
      <dgm:t>
        <a:bodyPr/>
        <a:lstStyle/>
        <a:p>
          <a:r>
            <a:rPr lang="en-US"/>
            <a:t>Completed a Local Climate Action Plan (LCAP) including an inventory of greenhouse gas emissions County-wide and for County operation</a:t>
          </a:r>
        </a:p>
      </dgm:t>
    </dgm:pt>
    <dgm:pt modelId="{BD88454C-6052-47FA-89EE-337B575AD972}" type="parTrans" cxnId="{A96EA5CE-40F5-4B34-B7B0-1E4AEEE9EB33}">
      <dgm:prSet/>
      <dgm:spPr/>
      <dgm:t>
        <a:bodyPr/>
        <a:lstStyle/>
        <a:p>
          <a:endParaRPr lang="en-US"/>
        </a:p>
      </dgm:t>
    </dgm:pt>
    <dgm:pt modelId="{ADBB6B30-772E-43D5-9985-C69DA390112A}" type="sibTrans" cxnId="{A96EA5CE-40F5-4B34-B7B0-1E4AEEE9EB33}">
      <dgm:prSet/>
      <dgm:spPr/>
      <dgm:t>
        <a:bodyPr/>
        <a:lstStyle/>
        <a:p>
          <a:endParaRPr lang="en-US"/>
        </a:p>
      </dgm:t>
    </dgm:pt>
    <dgm:pt modelId="{193158E8-0A4A-4A52-9960-DAEC7246C2EE}" type="pres">
      <dgm:prSet presAssocID="{028E18DE-4496-48BA-91DC-CC46F6A52FF8}" presName="linear" presStyleCnt="0">
        <dgm:presLayoutVars>
          <dgm:animLvl val="lvl"/>
          <dgm:resizeHandles val="exact"/>
        </dgm:presLayoutVars>
      </dgm:prSet>
      <dgm:spPr/>
    </dgm:pt>
    <dgm:pt modelId="{82E0A3B0-5AC7-49D7-AA1F-1E541DF74943}" type="pres">
      <dgm:prSet presAssocID="{1C42385D-33B3-4D26-A4C3-0A858FB01F5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49A647B-E0AE-431D-9562-840FA6CD9475}" type="pres">
      <dgm:prSet presAssocID="{F20360BF-BE21-4AEA-938E-38C46ED6C687}" presName="spacer" presStyleCnt="0"/>
      <dgm:spPr/>
    </dgm:pt>
    <dgm:pt modelId="{A9EE9FBF-D1DB-4D28-962D-97101C4696F3}" type="pres">
      <dgm:prSet presAssocID="{0B22A29C-F6FB-44E0-85D8-BE80F5026B2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029F3BC-2E13-4CB8-994F-407BA33C043B}" type="pres">
      <dgm:prSet presAssocID="{1059BB22-595D-4D49-9CB2-01F9B4D604EF}" presName="spacer" presStyleCnt="0"/>
      <dgm:spPr/>
    </dgm:pt>
    <dgm:pt modelId="{32CCE405-B3D5-4C70-8609-B8F71A10CBCB}" type="pres">
      <dgm:prSet presAssocID="{193FD27E-BAB5-4075-A821-37D947400FC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39FADAE-CBC9-4E03-BEEE-FFE09C49DC25}" type="pres">
      <dgm:prSet presAssocID="{995C29CB-8C53-4715-B089-270289C31D37}" presName="spacer" presStyleCnt="0"/>
      <dgm:spPr/>
    </dgm:pt>
    <dgm:pt modelId="{A42171E0-1878-42F9-A07D-D881E7A33AE2}" type="pres">
      <dgm:prSet presAssocID="{2928DEAC-32EB-417F-9E49-425BD3B1BA2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5D62745-9444-4D22-AEA8-773A12CE744F}" type="pres">
      <dgm:prSet presAssocID="{CA4654A2-FED3-4340-909C-A9B956C52DEE}" presName="spacer" presStyleCnt="0"/>
      <dgm:spPr/>
    </dgm:pt>
    <dgm:pt modelId="{3B081B41-6E90-4BA6-9FCE-7EA0148AA48A}" type="pres">
      <dgm:prSet presAssocID="{AC0D0E62-2884-4476-AF01-EBF7D5BF190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0FD8D9A-030A-4701-BEB2-4E617912CF47}" type="pres">
      <dgm:prSet presAssocID="{EC11E58D-F155-4A0A-A597-FF9D0B9D0107}" presName="spacer" presStyleCnt="0"/>
      <dgm:spPr/>
    </dgm:pt>
    <dgm:pt modelId="{5AF7E830-5DCD-431C-9D3D-3B8445477B95}" type="pres">
      <dgm:prSet presAssocID="{2A1044AA-00A8-48E1-B492-BB9C4A722FD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A02D64B-305E-4469-A157-A9D8047AAE0C}" type="pres">
      <dgm:prSet presAssocID="{DC3F3556-6EC0-4F53-A41F-6585AE65D050}" presName="spacer" presStyleCnt="0"/>
      <dgm:spPr/>
    </dgm:pt>
    <dgm:pt modelId="{9C5EC956-F9FC-4C36-AE99-EFAED21309E8}" type="pres">
      <dgm:prSet presAssocID="{D4FF3B0E-3EFA-44AA-B84A-4D813AE0EB0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AB5802E-9414-45FB-AA37-C7DCB96EEA5A}" type="presOf" srcId="{193FD27E-BAB5-4075-A821-37D947400FCD}" destId="{32CCE405-B3D5-4C70-8609-B8F71A10CBCB}" srcOrd="0" destOrd="0" presId="urn:microsoft.com/office/officeart/2005/8/layout/vList2"/>
    <dgm:cxn modelId="{C605F034-F6B5-4BD1-8504-5CF92450E453}" srcId="{028E18DE-4496-48BA-91DC-CC46F6A52FF8}" destId="{1C42385D-33B3-4D26-A4C3-0A858FB01F56}" srcOrd="0" destOrd="0" parTransId="{1B0F4899-4A8A-4F43-A941-1A42922D9BF3}" sibTransId="{F20360BF-BE21-4AEA-938E-38C46ED6C687}"/>
    <dgm:cxn modelId="{9546C63F-37AF-4562-81F2-B73282F1569C}" type="presOf" srcId="{2928DEAC-32EB-417F-9E49-425BD3B1BA2A}" destId="{A42171E0-1878-42F9-A07D-D881E7A33AE2}" srcOrd="0" destOrd="0" presId="urn:microsoft.com/office/officeart/2005/8/layout/vList2"/>
    <dgm:cxn modelId="{D5383463-2FF0-49BE-B7D1-67B860690A07}" type="presOf" srcId="{D4FF3B0E-3EFA-44AA-B84A-4D813AE0EB05}" destId="{9C5EC956-F9FC-4C36-AE99-EFAED21309E8}" srcOrd="0" destOrd="0" presId="urn:microsoft.com/office/officeart/2005/8/layout/vList2"/>
    <dgm:cxn modelId="{4E601D67-C330-47A5-A1F7-C4B2B045D89E}" type="presOf" srcId="{1C42385D-33B3-4D26-A4C3-0A858FB01F56}" destId="{82E0A3B0-5AC7-49D7-AA1F-1E541DF74943}" srcOrd="0" destOrd="0" presId="urn:microsoft.com/office/officeart/2005/8/layout/vList2"/>
    <dgm:cxn modelId="{720D2EA2-C3C0-4192-9D98-268D465B7F41}" type="presOf" srcId="{AC0D0E62-2884-4476-AF01-EBF7D5BF1901}" destId="{3B081B41-6E90-4BA6-9FCE-7EA0148AA48A}" srcOrd="0" destOrd="0" presId="urn:microsoft.com/office/officeart/2005/8/layout/vList2"/>
    <dgm:cxn modelId="{288A15B7-AEC3-4D8D-AF0D-15BA6819A0E1}" srcId="{028E18DE-4496-48BA-91DC-CC46F6A52FF8}" destId="{193FD27E-BAB5-4075-A821-37D947400FCD}" srcOrd="2" destOrd="0" parTransId="{4D1BEC74-84B0-4B66-A5E5-0D9D95FE01F0}" sibTransId="{995C29CB-8C53-4715-B089-270289C31D37}"/>
    <dgm:cxn modelId="{82274EBA-DFEF-48F3-93C9-A361A2B3919B}" srcId="{028E18DE-4496-48BA-91DC-CC46F6A52FF8}" destId="{AC0D0E62-2884-4476-AF01-EBF7D5BF1901}" srcOrd="4" destOrd="0" parTransId="{1560D4E1-DBDE-437A-8D78-5ECC9A0B79E2}" sibTransId="{EC11E58D-F155-4A0A-A597-FF9D0B9D0107}"/>
    <dgm:cxn modelId="{B49E98C2-D2FA-422E-9307-CD999AEF8E26}" srcId="{028E18DE-4496-48BA-91DC-CC46F6A52FF8}" destId="{2A1044AA-00A8-48E1-B492-BB9C4A722FDE}" srcOrd="5" destOrd="0" parTransId="{E5D02DC5-830D-4195-B759-47DDDADF3734}" sibTransId="{DC3F3556-6EC0-4F53-A41F-6585AE65D050}"/>
    <dgm:cxn modelId="{28F957C3-4BFF-4CE3-BB00-1C7B9BEE41F5}" type="presOf" srcId="{2A1044AA-00A8-48E1-B492-BB9C4A722FDE}" destId="{5AF7E830-5DCD-431C-9D3D-3B8445477B95}" srcOrd="0" destOrd="0" presId="urn:microsoft.com/office/officeart/2005/8/layout/vList2"/>
    <dgm:cxn modelId="{A96EA5CE-40F5-4B34-B7B0-1E4AEEE9EB33}" srcId="{028E18DE-4496-48BA-91DC-CC46F6A52FF8}" destId="{D4FF3B0E-3EFA-44AA-B84A-4D813AE0EB05}" srcOrd="6" destOrd="0" parTransId="{BD88454C-6052-47FA-89EE-337B575AD972}" sibTransId="{ADBB6B30-772E-43D5-9985-C69DA390112A}"/>
    <dgm:cxn modelId="{E739F2D4-0311-4D1A-AF4D-B27FB7D616F3}" type="presOf" srcId="{028E18DE-4496-48BA-91DC-CC46F6A52FF8}" destId="{193158E8-0A4A-4A52-9960-DAEC7246C2EE}" srcOrd="0" destOrd="0" presId="urn:microsoft.com/office/officeart/2005/8/layout/vList2"/>
    <dgm:cxn modelId="{CC9B2CDB-B233-46BC-982B-CC2013648080}" srcId="{028E18DE-4496-48BA-91DC-CC46F6A52FF8}" destId="{0B22A29C-F6FB-44E0-85D8-BE80F5026B21}" srcOrd="1" destOrd="0" parTransId="{253A0F1F-EEF9-4102-A2B9-093A202D5E5D}" sibTransId="{1059BB22-595D-4D49-9CB2-01F9B4D604EF}"/>
    <dgm:cxn modelId="{CB7B85E0-EA8E-47DA-AE01-16C067269C00}" type="presOf" srcId="{0B22A29C-F6FB-44E0-85D8-BE80F5026B21}" destId="{A9EE9FBF-D1DB-4D28-962D-97101C4696F3}" srcOrd="0" destOrd="0" presId="urn:microsoft.com/office/officeart/2005/8/layout/vList2"/>
    <dgm:cxn modelId="{D76EC0F6-788B-4656-88D7-460B7D38FF38}" srcId="{028E18DE-4496-48BA-91DC-CC46F6A52FF8}" destId="{2928DEAC-32EB-417F-9E49-425BD3B1BA2A}" srcOrd="3" destOrd="0" parTransId="{FF239873-F584-4C7A-9D3D-0006FF93600F}" sibTransId="{CA4654A2-FED3-4340-909C-A9B956C52DEE}"/>
    <dgm:cxn modelId="{E61B4A01-0607-430E-AE8D-CA0950FB3CE6}" type="presParOf" srcId="{193158E8-0A4A-4A52-9960-DAEC7246C2EE}" destId="{82E0A3B0-5AC7-49D7-AA1F-1E541DF74943}" srcOrd="0" destOrd="0" presId="urn:microsoft.com/office/officeart/2005/8/layout/vList2"/>
    <dgm:cxn modelId="{D6F7331D-BA1B-43FB-9694-657227CD7726}" type="presParOf" srcId="{193158E8-0A4A-4A52-9960-DAEC7246C2EE}" destId="{749A647B-E0AE-431D-9562-840FA6CD9475}" srcOrd="1" destOrd="0" presId="urn:microsoft.com/office/officeart/2005/8/layout/vList2"/>
    <dgm:cxn modelId="{2E1BAFF6-B0AD-409B-BE96-AF78DF0C84E4}" type="presParOf" srcId="{193158E8-0A4A-4A52-9960-DAEC7246C2EE}" destId="{A9EE9FBF-D1DB-4D28-962D-97101C4696F3}" srcOrd="2" destOrd="0" presId="urn:microsoft.com/office/officeart/2005/8/layout/vList2"/>
    <dgm:cxn modelId="{584B9781-4A12-4D73-9534-E9F76C30C85D}" type="presParOf" srcId="{193158E8-0A4A-4A52-9960-DAEC7246C2EE}" destId="{A029F3BC-2E13-4CB8-994F-407BA33C043B}" srcOrd="3" destOrd="0" presId="urn:microsoft.com/office/officeart/2005/8/layout/vList2"/>
    <dgm:cxn modelId="{C82A2112-5C10-4F5B-B3A7-D85C96B89B20}" type="presParOf" srcId="{193158E8-0A4A-4A52-9960-DAEC7246C2EE}" destId="{32CCE405-B3D5-4C70-8609-B8F71A10CBCB}" srcOrd="4" destOrd="0" presId="urn:microsoft.com/office/officeart/2005/8/layout/vList2"/>
    <dgm:cxn modelId="{3D439229-68DC-416F-B94A-885E26617AA2}" type="presParOf" srcId="{193158E8-0A4A-4A52-9960-DAEC7246C2EE}" destId="{939FADAE-CBC9-4E03-BEEE-FFE09C49DC25}" srcOrd="5" destOrd="0" presId="urn:microsoft.com/office/officeart/2005/8/layout/vList2"/>
    <dgm:cxn modelId="{261ED29C-C8AD-4FB6-8D62-BDFB74694B57}" type="presParOf" srcId="{193158E8-0A4A-4A52-9960-DAEC7246C2EE}" destId="{A42171E0-1878-42F9-A07D-D881E7A33AE2}" srcOrd="6" destOrd="0" presId="urn:microsoft.com/office/officeart/2005/8/layout/vList2"/>
    <dgm:cxn modelId="{5465FC0C-7943-4993-986C-0536BCB87953}" type="presParOf" srcId="{193158E8-0A4A-4A52-9960-DAEC7246C2EE}" destId="{35D62745-9444-4D22-AEA8-773A12CE744F}" srcOrd="7" destOrd="0" presId="urn:microsoft.com/office/officeart/2005/8/layout/vList2"/>
    <dgm:cxn modelId="{CCAFAE9B-737B-48FC-B9B3-6AC62FF72A1F}" type="presParOf" srcId="{193158E8-0A4A-4A52-9960-DAEC7246C2EE}" destId="{3B081B41-6E90-4BA6-9FCE-7EA0148AA48A}" srcOrd="8" destOrd="0" presId="urn:microsoft.com/office/officeart/2005/8/layout/vList2"/>
    <dgm:cxn modelId="{5F398872-FA24-4CAB-8A07-D9E340063580}" type="presParOf" srcId="{193158E8-0A4A-4A52-9960-DAEC7246C2EE}" destId="{C0FD8D9A-030A-4701-BEB2-4E617912CF47}" srcOrd="9" destOrd="0" presId="urn:microsoft.com/office/officeart/2005/8/layout/vList2"/>
    <dgm:cxn modelId="{FD7727A5-C4B7-4740-B265-DB65759CA8CD}" type="presParOf" srcId="{193158E8-0A4A-4A52-9960-DAEC7246C2EE}" destId="{5AF7E830-5DCD-431C-9D3D-3B8445477B95}" srcOrd="10" destOrd="0" presId="urn:microsoft.com/office/officeart/2005/8/layout/vList2"/>
    <dgm:cxn modelId="{DDE258CA-C7D6-4D3E-BC30-D871E35E6444}" type="presParOf" srcId="{193158E8-0A4A-4A52-9960-DAEC7246C2EE}" destId="{0A02D64B-305E-4469-A157-A9D8047AAE0C}" srcOrd="11" destOrd="0" presId="urn:microsoft.com/office/officeart/2005/8/layout/vList2"/>
    <dgm:cxn modelId="{0A23A29A-5636-4556-83AB-AA2789499D8A}" type="presParOf" srcId="{193158E8-0A4A-4A52-9960-DAEC7246C2EE}" destId="{9C5EC956-F9FC-4C36-AE99-EFAED21309E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C2C69C-7116-4478-ABFC-6381074A89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4FF164-B930-4614-8AB2-240A8FA7E4D8}">
      <dgm:prSet/>
      <dgm:spPr/>
      <dgm:t>
        <a:bodyPr/>
        <a:lstStyle/>
        <a:p>
          <a:r>
            <a:rPr lang="en-US"/>
            <a:t>Community Prioritization Survey</a:t>
          </a:r>
        </a:p>
        <a:p>
          <a:r>
            <a:rPr lang="en-US"/>
            <a:t>(December 2021) </a:t>
          </a:r>
        </a:p>
      </dgm:t>
    </dgm:pt>
    <dgm:pt modelId="{EA65D0DE-12D4-4E55-B20A-C77C8A89EDAE}" type="parTrans" cxnId="{B019CC1B-8230-4E66-BEE8-CD7BECC441EF}">
      <dgm:prSet/>
      <dgm:spPr/>
      <dgm:t>
        <a:bodyPr/>
        <a:lstStyle/>
        <a:p>
          <a:endParaRPr lang="en-US"/>
        </a:p>
      </dgm:t>
    </dgm:pt>
    <dgm:pt modelId="{23E3C38E-5EAF-424D-90AB-A819F7577580}" type="sibTrans" cxnId="{B019CC1B-8230-4E66-BEE8-CD7BECC441EF}">
      <dgm:prSet/>
      <dgm:spPr/>
      <dgm:t>
        <a:bodyPr/>
        <a:lstStyle/>
        <a:p>
          <a:endParaRPr lang="en-US"/>
        </a:p>
      </dgm:t>
    </dgm:pt>
    <dgm:pt modelId="{EBADD96A-4B32-46E1-9F53-23EDC6BB0F2D}">
      <dgm:prSet/>
      <dgm:spPr/>
      <dgm:t>
        <a:bodyPr/>
        <a:lstStyle/>
        <a:p>
          <a:r>
            <a:rPr lang="en-US" b="1" i="1"/>
            <a:t>Goal: </a:t>
          </a:r>
          <a:r>
            <a:rPr lang="en-US"/>
            <a:t>Identify Priorities for Sustainability</a:t>
          </a:r>
        </a:p>
      </dgm:t>
    </dgm:pt>
    <dgm:pt modelId="{EC4D3437-562C-48D8-AB23-A75F19F9DF6E}" type="parTrans" cxnId="{209A61C2-8AD4-492A-8E50-B7D0857CBB36}">
      <dgm:prSet/>
      <dgm:spPr/>
      <dgm:t>
        <a:bodyPr/>
        <a:lstStyle/>
        <a:p>
          <a:endParaRPr lang="en-US"/>
        </a:p>
      </dgm:t>
    </dgm:pt>
    <dgm:pt modelId="{DD0A8C32-A69F-45CB-9A1A-601A761B8FAC}" type="sibTrans" cxnId="{209A61C2-8AD4-492A-8E50-B7D0857CBB36}">
      <dgm:prSet/>
      <dgm:spPr/>
      <dgm:t>
        <a:bodyPr/>
        <a:lstStyle/>
        <a:p>
          <a:endParaRPr lang="en-US"/>
        </a:p>
      </dgm:t>
    </dgm:pt>
    <dgm:pt modelId="{811A0D7A-7C83-4CFF-99F0-0DD04D28EEB6}">
      <dgm:prSet/>
      <dgm:spPr/>
      <dgm:t>
        <a:bodyPr/>
        <a:lstStyle/>
        <a:p>
          <a:r>
            <a:rPr lang="en-US"/>
            <a:t>Focus Area Subcommittees</a:t>
          </a:r>
        </a:p>
        <a:p>
          <a:r>
            <a:rPr lang="en-US"/>
            <a:t>(August 2022 – March 2023) </a:t>
          </a:r>
        </a:p>
      </dgm:t>
    </dgm:pt>
    <dgm:pt modelId="{BCA313A7-2745-49BF-8AC4-97EB11E9A589}" type="parTrans" cxnId="{DCDFAE7A-EB00-49EB-AC49-4272B670E112}">
      <dgm:prSet/>
      <dgm:spPr/>
      <dgm:t>
        <a:bodyPr/>
        <a:lstStyle/>
        <a:p>
          <a:endParaRPr lang="en-US"/>
        </a:p>
      </dgm:t>
    </dgm:pt>
    <dgm:pt modelId="{B4EA0744-B986-4D0C-9329-8E8FD0F22DBF}" type="sibTrans" cxnId="{DCDFAE7A-EB00-49EB-AC49-4272B670E112}">
      <dgm:prSet/>
      <dgm:spPr/>
      <dgm:t>
        <a:bodyPr/>
        <a:lstStyle/>
        <a:p>
          <a:endParaRPr lang="en-US"/>
        </a:p>
      </dgm:t>
    </dgm:pt>
    <dgm:pt modelId="{B24A9836-876B-42DE-8D11-41A02A17E15B}">
      <dgm:prSet/>
      <dgm:spPr/>
      <dgm:t>
        <a:bodyPr/>
        <a:lstStyle/>
        <a:p>
          <a:r>
            <a:rPr lang="en-US" b="1" i="1"/>
            <a:t>Goal: </a:t>
          </a:r>
          <a:r>
            <a:rPr lang="en-US" b="0" i="0"/>
            <a:t>Identify Goals, Targets, and Actions</a:t>
          </a:r>
          <a:endParaRPr lang="en-US"/>
        </a:p>
      </dgm:t>
    </dgm:pt>
    <dgm:pt modelId="{22F61F78-13ED-4EFE-8CF7-58541BEE09A8}" type="parTrans" cxnId="{DD7255C6-4E8F-46BE-9F84-0CC195C2284B}">
      <dgm:prSet/>
      <dgm:spPr/>
      <dgm:t>
        <a:bodyPr/>
        <a:lstStyle/>
        <a:p>
          <a:endParaRPr lang="en-US"/>
        </a:p>
      </dgm:t>
    </dgm:pt>
    <dgm:pt modelId="{E431D463-F963-4540-9C03-A73E6A1D9EA8}" type="sibTrans" cxnId="{DD7255C6-4E8F-46BE-9F84-0CC195C2284B}">
      <dgm:prSet/>
      <dgm:spPr/>
      <dgm:t>
        <a:bodyPr/>
        <a:lstStyle/>
        <a:p>
          <a:endParaRPr lang="en-US"/>
        </a:p>
      </dgm:t>
    </dgm:pt>
    <dgm:pt modelId="{BEA1BA4D-19AD-4C2A-851E-C2FCC97F3087}">
      <dgm:prSet/>
      <dgm:spPr/>
      <dgm:t>
        <a:bodyPr/>
        <a:lstStyle/>
        <a:p>
          <a:r>
            <a:rPr lang="en-US"/>
            <a:t>63 Hours of Active Meetings</a:t>
          </a:r>
        </a:p>
      </dgm:t>
    </dgm:pt>
    <dgm:pt modelId="{851B386D-E1E2-47CB-B5CC-379A10544D14}" type="parTrans" cxnId="{0E7320DF-4F36-4891-9B27-1DF50F2F5E4C}">
      <dgm:prSet/>
      <dgm:spPr/>
      <dgm:t>
        <a:bodyPr/>
        <a:lstStyle/>
        <a:p>
          <a:endParaRPr lang="en-US"/>
        </a:p>
      </dgm:t>
    </dgm:pt>
    <dgm:pt modelId="{1C14E9BC-99E9-44AE-907C-84B5A353F055}" type="sibTrans" cxnId="{0E7320DF-4F36-4891-9B27-1DF50F2F5E4C}">
      <dgm:prSet/>
      <dgm:spPr/>
      <dgm:t>
        <a:bodyPr/>
        <a:lstStyle/>
        <a:p>
          <a:endParaRPr lang="en-US"/>
        </a:p>
      </dgm:t>
    </dgm:pt>
    <dgm:pt modelId="{C2B4EB9F-28CB-4413-A9B3-3919AC1B1CEE}">
      <dgm:prSet/>
      <dgm:spPr/>
      <dgm:t>
        <a:bodyPr/>
        <a:lstStyle/>
        <a:p>
          <a:r>
            <a:rPr lang="en-US"/>
            <a:t>Stakeholder Meetings</a:t>
          </a:r>
        </a:p>
        <a:p>
          <a:r>
            <a:rPr lang="en-US"/>
            <a:t>(October – December 2022)</a:t>
          </a:r>
        </a:p>
      </dgm:t>
    </dgm:pt>
    <dgm:pt modelId="{1F726561-CD9F-4EC4-9849-89C8176518F8}" type="parTrans" cxnId="{05FFB6D8-2E8C-4DF8-ACCE-D8BD35CBAB7F}">
      <dgm:prSet/>
      <dgm:spPr/>
      <dgm:t>
        <a:bodyPr/>
        <a:lstStyle/>
        <a:p>
          <a:endParaRPr lang="en-US"/>
        </a:p>
      </dgm:t>
    </dgm:pt>
    <dgm:pt modelId="{17EAD983-1D8D-4991-B010-6C0D7BB45347}" type="sibTrans" cxnId="{05FFB6D8-2E8C-4DF8-ACCE-D8BD35CBAB7F}">
      <dgm:prSet/>
      <dgm:spPr/>
      <dgm:t>
        <a:bodyPr/>
        <a:lstStyle/>
        <a:p>
          <a:endParaRPr lang="en-US"/>
        </a:p>
      </dgm:t>
    </dgm:pt>
    <dgm:pt modelId="{464ABA5D-D067-4549-A68C-8C58143A406D}">
      <dgm:prSet/>
      <dgm:spPr/>
      <dgm:t>
        <a:bodyPr/>
        <a:lstStyle/>
        <a:p>
          <a:r>
            <a:rPr lang="en-US" b="1" i="1"/>
            <a:t>Goal: </a:t>
          </a:r>
          <a:r>
            <a:rPr lang="en-US"/>
            <a:t>Gain perspective on the responsibilities of other departments and organizations and identify mutual goals</a:t>
          </a:r>
        </a:p>
      </dgm:t>
    </dgm:pt>
    <dgm:pt modelId="{0A838AA5-E978-4029-866C-55ED5F39B688}" type="parTrans" cxnId="{135A3B2E-484D-4DD3-AA6B-A2CF3CDA5DDC}">
      <dgm:prSet/>
      <dgm:spPr/>
      <dgm:t>
        <a:bodyPr/>
        <a:lstStyle/>
        <a:p>
          <a:endParaRPr lang="en-US"/>
        </a:p>
      </dgm:t>
    </dgm:pt>
    <dgm:pt modelId="{D2492191-57AF-4B81-A814-98363DE2789C}" type="sibTrans" cxnId="{135A3B2E-484D-4DD3-AA6B-A2CF3CDA5DDC}">
      <dgm:prSet/>
      <dgm:spPr/>
      <dgm:t>
        <a:bodyPr/>
        <a:lstStyle/>
        <a:p>
          <a:endParaRPr lang="en-US"/>
        </a:p>
      </dgm:t>
    </dgm:pt>
    <dgm:pt modelId="{A1ED69DE-4717-4371-B44E-BA2B1AC5514F}">
      <dgm:prSet/>
      <dgm:spPr/>
      <dgm:t>
        <a:bodyPr/>
        <a:lstStyle/>
        <a:p>
          <a:r>
            <a:rPr lang="en-US"/>
            <a:t>Opportunities for partnership and implementation across variety of organizations</a:t>
          </a:r>
        </a:p>
      </dgm:t>
    </dgm:pt>
    <dgm:pt modelId="{FFE47EE6-9778-439B-A2A1-449B820464FF}" type="parTrans" cxnId="{8C03D699-6C4E-41A3-88D7-82B74D00D828}">
      <dgm:prSet/>
      <dgm:spPr/>
      <dgm:t>
        <a:bodyPr/>
        <a:lstStyle/>
        <a:p>
          <a:endParaRPr lang="en-US"/>
        </a:p>
      </dgm:t>
    </dgm:pt>
    <dgm:pt modelId="{CF3FF03F-4D9D-43FA-9470-17BF943C1A69}" type="sibTrans" cxnId="{8C03D699-6C4E-41A3-88D7-82B74D00D828}">
      <dgm:prSet/>
      <dgm:spPr/>
      <dgm:t>
        <a:bodyPr/>
        <a:lstStyle/>
        <a:p>
          <a:endParaRPr lang="en-US"/>
        </a:p>
      </dgm:t>
    </dgm:pt>
    <dgm:pt modelId="{F6F92912-5E8A-4356-B2A5-F0CBB6E0506F}">
      <dgm:prSet/>
      <dgm:spPr/>
      <dgm:t>
        <a:bodyPr/>
        <a:lstStyle/>
        <a:p>
          <a:r>
            <a:rPr lang="en-US"/>
            <a:t>Open Houses</a:t>
          </a:r>
        </a:p>
        <a:p>
          <a:r>
            <a:rPr lang="en-US"/>
            <a:t>(March – April 2023)</a:t>
          </a:r>
        </a:p>
      </dgm:t>
    </dgm:pt>
    <dgm:pt modelId="{7FDAE72D-1622-47CF-9413-BF4787DCD4A3}" type="parTrans" cxnId="{5BC22068-8302-46B2-91B8-06A5222A3A79}">
      <dgm:prSet/>
      <dgm:spPr/>
      <dgm:t>
        <a:bodyPr/>
        <a:lstStyle/>
        <a:p>
          <a:endParaRPr lang="en-US"/>
        </a:p>
      </dgm:t>
    </dgm:pt>
    <dgm:pt modelId="{04A9B06D-9699-48EA-B77C-42DCD5739127}" type="sibTrans" cxnId="{5BC22068-8302-46B2-91B8-06A5222A3A79}">
      <dgm:prSet/>
      <dgm:spPr/>
      <dgm:t>
        <a:bodyPr/>
        <a:lstStyle/>
        <a:p>
          <a:endParaRPr lang="en-US"/>
        </a:p>
      </dgm:t>
    </dgm:pt>
    <dgm:pt modelId="{AFD0E37A-A41B-48A4-856B-9FA58841C5BD}">
      <dgm:prSet/>
      <dgm:spPr/>
      <dgm:t>
        <a:bodyPr/>
        <a:lstStyle/>
        <a:p>
          <a:r>
            <a:rPr lang="en-US" b="1" i="1"/>
            <a:t>Goal: </a:t>
          </a:r>
          <a:r>
            <a:rPr lang="en-US"/>
            <a:t>Share Progress about the Sustainability Plan and gather feedback on the drafted material</a:t>
          </a:r>
        </a:p>
      </dgm:t>
    </dgm:pt>
    <dgm:pt modelId="{663A1E67-EDC7-4083-95A9-880D11D3449F}" type="parTrans" cxnId="{EE4CFC68-764E-448A-8FFC-87DC40F58163}">
      <dgm:prSet/>
      <dgm:spPr/>
      <dgm:t>
        <a:bodyPr/>
        <a:lstStyle/>
        <a:p>
          <a:endParaRPr lang="en-US"/>
        </a:p>
      </dgm:t>
    </dgm:pt>
    <dgm:pt modelId="{4A9A5BDC-DD29-4969-839C-502F0B32608D}" type="sibTrans" cxnId="{EE4CFC68-764E-448A-8FFC-87DC40F58163}">
      <dgm:prSet/>
      <dgm:spPr/>
      <dgm:t>
        <a:bodyPr/>
        <a:lstStyle/>
        <a:p>
          <a:endParaRPr lang="en-US"/>
        </a:p>
      </dgm:t>
    </dgm:pt>
    <dgm:pt modelId="{E27AFF0A-D045-41E6-AB9A-2DB6FA66DBD4}">
      <dgm:prSet/>
      <dgm:spPr/>
      <dgm:t>
        <a:bodyPr/>
        <a:lstStyle/>
        <a:p>
          <a:r>
            <a:rPr lang="en-US"/>
            <a:t>3 In-person and 1 virtual</a:t>
          </a:r>
        </a:p>
      </dgm:t>
    </dgm:pt>
    <dgm:pt modelId="{6BB4A951-67EF-4A8B-823C-63C5FFEC55F3}" type="parTrans" cxnId="{34400452-1C69-4A95-9139-6A067BEFF2F6}">
      <dgm:prSet/>
      <dgm:spPr/>
      <dgm:t>
        <a:bodyPr/>
        <a:lstStyle/>
        <a:p>
          <a:endParaRPr lang="en-US"/>
        </a:p>
      </dgm:t>
    </dgm:pt>
    <dgm:pt modelId="{F1110F58-F850-4D9E-8F7A-36A1E5C04D10}" type="sibTrans" cxnId="{34400452-1C69-4A95-9139-6A067BEFF2F6}">
      <dgm:prSet/>
      <dgm:spPr/>
      <dgm:t>
        <a:bodyPr/>
        <a:lstStyle/>
        <a:p>
          <a:endParaRPr lang="en-US"/>
        </a:p>
      </dgm:t>
    </dgm:pt>
    <dgm:pt modelId="{1AF588CA-5032-40B7-AF50-CE31252BA8E9}">
      <dgm:prSet/>
      <dgm:spPr/>
      <dgm:t>
        <a:bodyPr/>
        <a:lstStyle/>
        <a:p>
          <a:r>
            <a:rPr lang="en-US" b="1"/>
            <a:t>651 Participants</a:t>
          </a:r>
        </a:p>
      </dgm:t>
    </dgm:pt>
    <dgm:pt modelId="{240A58B0-8336-4B95-974D-49BBDE41207D}" type="parTrans" cxnId="{C9BB5226-431C-4648-8D47-79459C7F0D22}">
      <dgm:prSet/>
      <dgm:spPr/>
      <dgm:t>
        <a:bodyPr/>
        <a:lstStyle/>
        <a:p>
          <a:endParaRPr lang="en-US"/>
        </a:p>
      </dgm:t>
    </dgm:pt>
    <dgm:pt modelId="{F9B6CAD3-2C76-4B91-A5E3-38117EB69CCD}" type="sibTrans" cxnId="{C9BB5226-431C-4648-8D47-79459C7F0D22}">
      <dgm:prSet/>
      <dgm:spPr/>
      <dgm:t>
        <a:bodyPr/>
        <a:lstStyle/>
        <a:p>
          <a:endParaRPr lang="en-US"/>
        </a:p>
      </dgm:t>
    </dgm:pt>
    <dgm:pt modelId="{B885A0A3-7A28-426B-85E3-DAB33140B08D}">
      <dgm:prSet/>
      <dgm:spPr/>
      <dgm:t>
        <a:bodyPr/>
        <a:lstStyle/>
        <a:p>
          <a:r>
            <a:rPr lang="en-US" b="1"/>
            <a:t>Findings: </a:t>
          </a:r>
          <a:r>
            <a:rPr lang="en-US"/>
            <a:t>75% - greatly concerned with Climate Change</a:t>
          </a:r>
        </a:p>
      </dgm:t>
    </dgm:pt>
    <dgm:pt modelId="{3E1E1CAE-4DE0-4CAF-9F69-986A9B1B09AE}" type="parTrans" cxnId="{F7B8B061-F677-4CCE-83CD-14EFAA72C51F}">
      <dgm:prSet/>
      <dgm:spPr/>
      <dgm:t>
        <a:bodyPr/>
        <a:lstStyle/>
        <a:p>
          <a:endParaRPr lang="en-US"/>
        </a:p>
      </dgm:t>
    </dgm:pt>
    <dgm:pt modelId="{783105E1-2D27-4A97-ACC4-D98C9BDF7362}" type="sibTrans" cxnId="{F7B8B061-F677-4CCE-83CD-14EFAA72C51F}">
      <dgm:prSet/>
      <dgm:spPr/>
      <dgm:t>
        <a:bodyPr/>
        <a:lstStyle/>
        <a:p>
          <a:endParaRPr lang="en-US"/>
        </a:p>
      </dgm:t>
    </dgm:pt>
    <dgm:pt modelId="{AAFB14C7-7EF1-4D2F-9608-02AEFF097283}">
      <dgm:prSet/>
      <dgm:spPr/>
      <dgm:t>
        <a:bodyPr/>
        <a:lstStyle/>
        <a:p>
          <a:r>
            <a:rPr lang="en-US"/>
            <a:t>Natural Resources, Climate Resiliency, and Zero Waste as priorities</a:t>
          </a:r>
        </a:p>
      </dgm:t>
    </dgm:pt>
    <dgm:pt modelId="{8816FA64-321E-4470-B650-B34AEA8AE32F}" type="parTrans" cxnId="{D161E698-EB22-4F39-8394-CE81814F0F93}">
      <dgm:prSet/>
      <dgm:spPr/>
      <dgm:t>
        <a:bodyPr/>
        <a:lstStyle/>
        <a:p>
          <a:endParaRPr lang="en-US"/>
        </a:p>
      </dgm:t>
    </dgm:pt>
    <dgm:pt modelId="{39617BC1-409E-4338-B18D-EEBB3F65E3DC}" type="sibTrans" cxnId="{D161E698-EB22-4F39-8394-CE81814F0F93}">
      <dgm:prSet/>
      <dgm:spPr/>
      <dgm:t>
        <a:bodyPr/>
        <a:lstStyle/>
        <a:p>
          <a:endParaRPr lang="en-US"/>
        </a:p>
      </dgm:t>
    </dgm:pt>
    <dgm:pt modelId="{36243AF6-04A5-4870-9558-0CAD78BFFEE4}">
      <dgm:prSet/>
      <dgm:spPr/>
      <dgm:t>
        <a:bodyPr/>
        <a:lstStyle/>
        <a:p>
          <a:r>
            <a:rPr lang="en-US" b="1"/>
            <a:t>89 Participants</a:t>
          </a:r>
        </a:p>
      </dgm:t>
    </dgm:pt>
    <dgm:pt modelId="{3A75F792-9310-4501-AE5E-A503ACA113E3}" type="parTrans" cxnId="{3C35C693-8DEF-4112-BEE4-7B37B24E6C0E}">
      <dgm:prSet/>
      <dgm:spPr/>
      <dgm:t>
        <a:bodyPr/>
        <a:lstStyle/>
        <a:p>
          <a:endParaRPr lang="en-US"/>
        </a:p>
      </dgm:t>
    </dgm:pt>
    <dgm:pt modelId="{4D2B7B21-5651-4028-A759-196F32D41D58}" type="sibTrans" cxnId="{3C35C693-8DEF-4112-BEE4-7B37B24E6C0E}">
      <dgm:prSet/>
      <dgm:spPr/>
      <dgm:t>
        <a:bodyPr/>
        <a:lstStyle/>
        <a:p>
          <a:endParaRPr lang="en-US"/>
        </a:p>
      </dgm:t>
    </dgm:pt>
    <dgm:pt modelId="{E8FD5518-CDDC-4B1E-BDE9-A1D38907FFB4}">
      <dgm:prSet/>
      <dgm:spPr/>
      <dgm:t>
        <a:bodyPr/>
        <a:lstStyle/>
        <a:p>
          <a:r>
            <a:rPr lang="en-US" b="1"/>
            <a:t>Findings: </a:t>
          </a:r>
          <a:r>
            <a:rPr lang="en-US"/>
            <a:t>12 Goals, 18 subgoals, 29 Targets, and 248+ Actions</a:t>
          </a:r>
        </a:p>
      </dgm:t>
    </dgm:pt>
    <dgm:pt modelId="{3322B445-E37D-4323-A49E-A5E07BED6EA0}" type="parTrans" cxnId="{5D78CEF5-951C-4384-A204-04F585B775F7}">
      <dgm:prSet/>
      <dgm:spPr/>
      <dgm:t>
        <a:bodyPr/>
        <a:lstStyle/>
        <a:p>
          <a:endParaRPr lang="en-US"/>
        </a:p>
      </dgm:t>
    </dgm:pt>
    <dgm:pt modelId="{9D2CC899-9F6A-4675-9FED-0124D769EDB6}" type="sibTrans" cxnId="{5D78CEF5-951C-4384-A204-04F585B775F7}">
      <dgm:prSet/>
      <dgm:spPr/>
      <dgm:t>
        <a:bodyPr/>
        <a:lstStyle/>
        <a:p>
          <a:endParaRPr lang="en-US"/>
        </a:p>
      </dgm:t>
    </dgm:pt>
    <dgm:pt modelId="{C04B3A89-A386-4440-BE2E-B76034F465AC}">
      <dgm:prSet/>
      <dgm:spPr/>
      <dgm:t>
        <a:bodyPr/>
        <a:lstStyle/>
        <a:p>
          <a:r>
            <a:rPr lang="en-US" b="1"/>
            <a:t>15+ Stakeholder Meetings</a:t>
          </a:r>
        </a:p>
      </dgm:t>
    </dgm:pt>
    <dgm:pt modelId="{651985F8-FE71-49AD-9213-07FFBF665A09}" type="parTrans" cxnId="{30F09D95-FD6C-4322-86E2-875854CCFF99}">
      <dgm:prSet/>
      <dgm:spPr/>
      <dgm:t>
        <a:bodyPr/>
        <a:lstStyle/>
        <a:p>
          <a:endParaRPr lang="en-US"/>
        </a:p>
      </dgm:t>
    </dgm:pt>
    <dgm:pt modelId="{2832DA95-5465-48A0-B819-41C8616B4110}" type="sibTrans" cxnId="{30F09D95-FD6C-4322-86E2-875854CCFF99}">
      <dgm:prSet/>
      <dgm:spPr/>
      <dgm:t>
        <a:bodyPr/>
        <a:lstStyle/>
        <a:p>
          <a:endParaRPr lang="en-US"/>
        </a:p>
      </dgm:t>
    </dgm:pt>
    <dgm:pt modelId="{0C571CC2-C9EF-4838-AEE0-469101DBE699}">
      <dgm:prSet/>
      <dgm:spPr/>
      <dgm:t>
        <a:bodyPr/>
        <a:lstStyle/>
        <a:p>
          <a:r>
            <a:rPr lang="en-US" b="1"/>
            <a:t>80+ Participants from 15 municipalities</a:t>
          </a:r>
        </a:p>
      </dgm:t>
    </dgm:pt>
    <dgm:pt modelId="{3FA3C73A-11B7-4E27-A9F6-DB87D34EB805}" type="parTrans" cxnId="{F1DBEFE1-4145-4A4D-BC0B-57028CF31D68}">
      <dgm:prSet/>
      <dgm:spPr/>
      <dgm:t>
        <a:bodyPr/>
        <a:lstStyle/>
        <a:p>
          <a:endParaRPr lang="en-US"/>
        </a:p>
      </dgm:t>
    </dgm:pt>
    <dgm:pt modelId="{1F74D027-61F7-4053-A22B-161F1BC7AD1B}" type="sibTrans" cxnId="{F1DBEFE1-4145-4A4D-BC0B-57028CF31D68}">
      <dgm:prSet/>
      <dgm:spPr/>
      <dgm:t>
        <a:bodyPr/>
        <a:lstStyle/>
        <a:p>
          <a:endParaRPr lang="en-US"/>
        </a:p>
      </dgm:t>
    </dgm:pt>
    <dgm:pt modelId="{E92AFEEF-8589-45CF-8DD0-0B3D6308CAEC}" type="pres">
      <dgm:prSet presAssocID="{7AC2C69C-7116-4478-ABFC-6381074A89AB}" presName="Name0" presStyleCnt="0">
        <dgm:presLayoutVars>
          <dgm:dir/>
          <dgm:animLvl val="lvl"/>
          <dgm:resizeHandles val="exact"/>
        </dgm:presLayoutVars>
      </dgm:prSet>
      <dgm:spPr/>
    </dgm:pt>
    <dgm:pt modelId="{5AD9D600-27F0-4D79-A9D1-C8D239ADDD82}" type="pres">
      <dgm:prSet presAssocID="{9D4FF164-B930-4614-8AB2-240A8FA7E4D8}" presName="composite" presStyleCnt="0"/>
      <dgm:spPr/>
    </dgm:pt>
    <dgm:pt modelId="{ADF994DB-5C3A-4AF3-89CA-B144498F769D}" type="pres">
      <dgm:prSet presAssocID="{9D4FF164-B930-4614-8AB2-240A8FA7E4D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B560A73-5710-4D25-896C-0FE678CA15A5}" type="pres">
      <dgm:prSet presAssocID="{9D4FF164-B930-4614-8AB2-240A8FA7E4D8}" presName="desTx" presStyleLbl="alignAccFollowNode1" presStyleIdx="0" presStyleCnt="4">
        <dgm:presLayoutVars>
          <dgm:bulletEnabled val="1"/>
        </dgm:presLayoutVars>
      </dgm:prSet>
      <dgm:spPr/>
    </dgm:pt>
    <dgm:pt modelId="{D67F4956-0C59-48D4-816C-30BE63575750}" type="pres">
      <dgm:prSet presAssocID="{23E3C38E-5EAF-424D-90AB-A819F7577580}" presName="space" presStyleCnt="0"/>
      <dgm:spPr/>
    </dgm:pt>
    <dgm:pt modelId="{121ECEE6-CF9E-4BF1-A1BB-362747CA42EF}" type="pres">
      <dgm:prSet presAssocID="{811A0D7A-7C83-4CFF-99F0-0DD04D28EEB6}" presName="composite" presStyleCnt="0"/>
      <dgm:spPr/>
    </dgm:pt>
    <dgm:pt modelId="{A5BE44D7-936B-4D41-BA07-0969B6B70B4C}" type="pres">
      <dgm:prSet presAssocID="{811A0D7A-7C83-4CFF-99F0-0DD04D28EE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23457AC-7941-4AE7-9ECB-30448FA45BDA}" type="pres">
      <dgm:prSet presAssocID="{811A0D7A-7C83-4CFF-99F0-0DD04D28EEB6}" presName="desTx" presStyleLbl="alignAccFollowNode1" presStyleIdx="1" presStyleCnt="4">
        <dgm:presLayoutVars>
          <dgm:bulletEnabled val="1"/>
        </dgm:presLayoutVars>
      </dgm:prSet>
      <dgm:spPr/>
    </dgm:pt>
    <dgm:pt modelId="{5334259A-FAE0-47AC-824B-107E89B3B8B6}" type="pres">
      <dgm:prSet presAssocID="{B4EA0744-B986-4D0C-9329-8E8FD0F22DBF}" presName="space" presStyleCnt="0"/>
      <dgm:spPr/>
    </dgm:pt>
    <dgm:pt modelId="{7BB8070F-EE59-4BD4-AB68-391480F2DC27}" type="pres">
      <dgm:prSet presAssocID="{C2B4EB9F-28CB-4413-A9B3-3919AC1B1CEE}" presName="composite" presStyleCnt="0"/>
      <dgm:spPr/>
    </dgm:pt>
    <dgm:pt modelId="{E7F8F2BF-B07E-46C6-9405-B61C15A72F8B}" type="pres">
      <dgm:prSet presAssocID="{C2B4EB9F-28CB-4413-A9B3-3919AC1B1CE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DBB9A00-9D5D-42B8-B437-0E3CD400C5D3}" type="pres">
      <dgm:prSet presAssocID="{C2B4EB9F-28CB-4413-A9B3-3919AC1B1CEE}" presName="desTx" presStyleLbl="alignAccFollowNode1" presStyleIdx="2" presStyleCnt="4">
        <dgm:presLayoutVars>
          <dgm:bulletEnabled val="1"/>
        </dgm:presLayoutVars>
      </dgm:prSet>
      <dgm:spPr/>
    </dgm:pt>
    <dgm:pt modelId="{46E011D4-DADD-46DC-93EA-491C7AC96797}" type="pres">
      <dgm:prSet presAssocID="{17EAD983-1D8D-4991-B010-6C0D7BB45347}" presName="space" presStyleCnt="0"/>
      <dgm:spPr/>
    </dgm:pt>
    <dgm:pt modelId="{A1F1A945-9EBB-41DB-8495-D57FC3C3C737}" type="pres">
      <dgm:prSet presAssocID="{F6F92912-5E8A-4356-B2A5-F0CBB6E0506F}" presName="composite" presStyleCnt="0"/>
      <dgm:spPr/>
    </dgm:pt>
    <dgm:pt modelId="{D23F640D-80AC-4020-B546-0BF1BC69519F}" type="pres">
      <dgm:prSet presAssocID="{F6F92912-5E8A-4356-B2A5-F0CBB6E0506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F3A92F2-7E8C-4220-B7C8-4A718A5DC3A3}" type="pres">
      <dgm:prSet presAssocID="{F6F92912-5E8A-4356-B2A5-F0CBB6E0506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6FC5600-79DE-47FE-A2CD-A1BC9E0EB9E7}" type="presOf" srcId="{EBADD96A-4B32-46E1-9F53-23EDC6BB0F2D}" destId="{7B560A73-5710-4D25-896C-0FE678CA15A5}" srcOrd="0" destOrd="0" presId="urn:microsoft.com/office/officeart/2005/8/layout/hList1"/>
    <dgm:cxn modelId="{C8FDC204-7BC5-4509-B0CC-0DEF2A521291}" type="presOf" srcId="{AAFB14C7-7EF1-4D2F-9608-02AEFF097283}" destId="{7B560A73-5710-4D25-896C-0FE678CA15A5}" srcOrd="0" destOrd="3" presId="urn:microsoft.com/office/officeart/2005/8/layout/hList1"/>
    <dgm:cxn modelId="{B019CC1B-8230-4E66-BEE8-CD7BECC441EF}" srcId="{7AC2C69C-7116-4478-ABFC-6381074A89AB}" destId="{9D4FF164-B930-4614-8AB2-240A8FA7E4D8}" srcOrd="0" destOrd="0" parTransId="{EA65D0DE-12D4-4E55-B20A-C77C8A89EDAE}" sibTransId="{23E3C38E-5EAF-424D-90AB-A819F7577580}"/>
    <dgm:cxn modelId="{C9BB5226-431C-4648-8D47-79459C7F0D22}" srcId="{9D4FF164-B930-4614-8AB2-240A8FA7E4D8}" destId="{1AF588CA-5032-40B7-AF50-CE31252BA8E9}" srcOrd="1" destOrd="0" parTransId="{240A58B0-8336-4B95-974D-49BBDE41207D}" sibTransId="{F9B6CAD3-2C76-4B91-A5E3-38117EB69CCD}"/>
    <dgm:cxn modelId="{135A3B2E-484D-4DD3-AA6B-A2CF3CDA5DDC}" srcId="{C2B4EB9F-28CB-4413-A9B3-3919AC1B1CEE}" destId="{464ABA5D-D067-4549-A68C-8C58143A406D}" srcOrd="0" destOrd="0" parTransId="{0A838AA5-E978-4029-866C-55ED5F39B688}" sibTransId="{D2492191-57AF-4B81-A814-98363DE2789C}"/>
    <dgm:cxn modelId="{31045B32-16AF-44D4-A82F-B024949942B7}" type="presOf" srcId="{A1ED69DE-4717-4371-B44E-BA2B1AC5514F}" destId="{0DBB9A00-9D5D-42B8-B437-0E3CD400C5D3}" srcOrd="0" destOrd="2" presId="urn:microsoft.com/office/officeart/2005/8/layout/hList1"/>
    <dgm:cxn modelId="{2F3EA638-6531-4C3A-8297-88B0081AD135}" type="presOf" srcId="{9D4FF164-B930-4614-8AB2-240A8FA7E4D8}" destId="{ADF994DB-5C3A-4AF3-89CA-B144498F769D}" srcOrd="0" destOrd="0" presId="urn:microsoft.com/office/officeart/2005/8/layout/hList1"/>
    <dgm:cxn modelId="{FBC8675D-D6E2-4B0F-9B8C-AF67475ADE55}" type="presOf" srcId="{E8FD5518-CDDC-4B1E-BDE9-A1D38907FFB4}" destId="{D23457AC-7941-4AE7-9ECB-30448FA45BDA}" srcOrd="0" destOrd="3" presId="urn:microsoft.com/office/officeart/2005/8/layout/hList1"/>
    <dgm:cxn modelId="{F7B8B061-F677-4CCE-83CD-14EFAA72C51F}" srcId="{9D4FF164-B930-4614-8AB2-240A8FA7E4D8}" destId="{B885A0A3-7A28-426B-85E3-DAB33140B08D}" srcOrd="2" destOrd="0" parTransId="{3E1E1CAE-4DE0-4CAF-9F69-986A9B1B09AE}" sibTransId="{783105E1-2D27-4A97-ACC4-D98C9BDF7362}"/>
    <dgm:cxn modelId="{434F6E62-4C0F-416D-AD36-7570FF77042E}" type="presOf" srcId="{AFD0E37A-A41B-48A4-856B-9FA58841C5BD}" destId="{0F3A92F2-7E8C-4220-B7C8-4A718A5DC3A3}" srcOrd="0" destOrd="0" presId="urn:microsoft.com/office/officeart/2005/8/layout/hList1"/>
    <dgm:cxn modelId="{FD986145-2F19-4CFD-B135-1229AF116B20}" type="presOf" srcId="{36243AF6-04A5-4870-9558-0CAD78BFFEE4}" destId="{D23457AC-7941-4AE7-9ECB-30448FA45BDA}" srcOrd="0" destOrd="1" presId="urn:microsoft.com/office/officeart/2005/8/layout/hList1"/>
    <dgm:cxn modelId="{5BC22068-8302-46B2-91B8-06A5222A3A79}" srcId="{7AC2C69C-7116-4478-ABFC-6381074A89AB}" destId="{F6F92912-5E8A-4356-B2A5-F0CBB6E0506F}" srcOrd="3" destOrd="0" parTransId="{7FDAE72D-1622-47CF-9413-BF4787DCD4A3}" sibTransId="{04A9B06D-9699-48EA-B77C-42DCD5739127}"/>
    <dgm:cxn modelId="{EE4CFC68-764E-448A-8FFC-87DC40F58163}" srcId="{F6F92912-5E8A-4356-B2A5-F0CBB6E0506F}" destId="{AFD0E37A-A41B-48A4-856B-9FA58841C5BD}" srcOrd="0" destOrd="0" parTransId="{663A1E67-EDC7-4083-95A9-880D11D3449F}" sibTransId="{4A9A5BDC-DD29-4969-839C-502F0B32608D}"/>
    <dgm:cxn modelId="{C5845D49-071B-472F-B2B4-BDD12B0881F9}" type="presOf" srcId="{BEA1BA4D-19AD-4C2A-851E-C2FCC97F3087}" destId="{D23457AC-7941-4AE7-9ECB-30448FA45BDA}" srcOrd="0" destOrd="2" presId="urn:microsoft.com/office/officeart/2005/8/layout/hList1"/>
    <dgm:cxn modelId="{34400452-1C69-4A95-9139-6A067BEFF2F6}" srcId="{F6F92912-5E8A-4356-B2A5-F0CBB6E0506F}" destId="{E27AFF0A-D045-41E6-AB9A-2DB6FA66DBD4}" srcOrd="2" destOrd="0" parTransId="{6BB4A951-67EF-4A8B-823C-63C5FFEC55F3}" sibTransId="{F1110F58-F850-4D9E-8F7A-36A1E5C04D10}"/>
    <dgm:cxn modelId="{DCDFAE7A-EB00-49EB-AC49-4272B670E112}" srcId="{7AC2C69C-7116-4478-ABFC-6381074A89AB}" destId="{811A0D7A-7C83-4CFF-99F0-0DD04D28EEB6}" srcOrd="1" destOrd="0" parTransId="{BCA313A7-2745-49BF-8AC4-97EB11E9A589}" sibTransId="{B4EA0744-B986-4D0C-9329-8E8FD0F22DBF}"/>
    <dgm:cxn modelId="{3C35C693-8DEF-4112-BEE4-7B37B24E6C0E}" srcId="{811A0D7A-7C83-4CFF-99F0-0DD04D28EEB6}" destId="{36243AF6-04A5-4870-9558-0CAD78BFFEE4}" srcOrd="1" destOrd="0" parTransId="{3A75F792-9310-4501-AE5E-A503ACA113E3}" sibTransId="{4D2B7B21-5651-4028-A759-196F32D41D58}"/>
    <dgm:cxn modelId="{30F09D95-FD6C-4322-86E2-875854CCFF99}" srcId="{C2B4EB9F-28CB-4413-A9B3-3919AC1B1CEE}" destId="{C04B3A89-A386-4440-BE2E-B76034F465AC}" srcOrd="1" destOrd="0" parTransId="{651985F8-FE71-49AD-9213-07FFBF665A09}" sibTransId="{2832DA95-5465-48A0-B819-41C8616B4110}"/>
    <dgm:cxn modelId="{D161E698-EB22-4F39-8394-CE81814F0F93}" srcId="{9D4FF164-B930-4614-8AB2-240A8FA7E4D8}" destId="{AAFB14C7-7EF1-4D2F-9608-02AEFF097283}" srcOrd="3" destOrd="0" parTransId="{8816FA64-321E-4470-B650-B34AEA8AE32F}" sibTransId="{39617BC1-409E-4338-B18D-EEBB3F65E3DC}"/>
    <dgm:cxn modelId="{8C03D699-6C4E-41A3-88D7-82B74D00D828}" srcId="{C2B4EB9F-28CB-4413-A9B3-3919AC1B1CEE}" destId="{A1ED69DE-4717-4371-B44E-BA2B1AC5514F}" srcOrd="2" destOrd="0" parTransId="{FFE47EE6-9778-439B-A2A1-449B820464FF}" sibTransId="{CF3FF03F-4D9D-43FA-9470-17BF943C1A69}"/>
    <dgm:cxn modelId="{D8C0D9A3-B74B-4ADE-A0A0-BA54E5F57509}" type="presOf" srcId="{811A0D7A-7C83-4CFF-99F0-0DD04D28EEB6}" destId="{A5BE44D7-936B-4D41-BA07-0969B6B70B4C}" srcOrd="0" destOrd="0" presId="urn:microsoft.com/office/officeart/2005/8/layout/hList1"/>
    <dgm:cxn modelId="{85C293AF-02E3-4102-B7A4-46C6702B1021}" type="presOf" srcId="{E27AFF0A-D045-41E6-AB9A-2DB6FA66DBD4}" destId="{0F3A92F2-7E8C-4220-B7C8-4A718A5DC3A3}" srcOrd="0" destOrd="2" presId="urn:microsoft.com/office/officeart/2005/8/layout/hList1"/>
    <dgm:cxn modelId="{222803BF-BEC7-4FDA-B76B-C8955EAB1A1C}" type="presOf" srcId="{0C571CC2-C9EF-4838-AEE0-469101DBE699}" destId="{0F3A92F2-7E8C-4220-B7C8-4A718A5DC3A3}" srcOrd="0" destOrd="1" presId="urn:microsoft.com/office/officeart/2005/8/layout/hList1"/>
    <dgm:cxn modelId="{209A61C2-8AD4-492A-8E50-B7D0857CBB36}" srcId="{9D4FF164-B930-4614-8AB2-240A8FA7E4D8}" destId="{EBADD96A-4B32-46E1-9F53-23EDC6BB0F2D}" srcOrd="0" destOrd="0" parTransId="{EC4D3437-562C-48D8-AB23-A75F19F9DF6E}" sibTransId="{DD0A8C32-A69F-45CB-9A1A-601A761B8FAC}"/>
    <dgm:cxn modelId="{DD7255C6-4E8F-46BE-9F84-0CC195C2284B}" srcId="{811A0D7A-7C83-4CFF-99F0-0DD04D28EEB6}" destId="{B24A9836-876B-42DE-8D11-41A02A17E15B}" srcOrd="0" destOrd="0" parTransId="{22F61F78-13ED-4EFE-8CF7-58541BEE09A8}" sibTransId="{E431D463-F963-4540-9C03-A73E6A1D9EA8}"/>
    <dgm:cxn modelId="{0C67B1C9-99A4-4876-9906-705141AE08AF}" type="presOf" srcId="{C04B3A89-A386-4440-BE2E-B76034F465AC}" destId="{0DBB9A00-9D5D-42B8-B437-0E3CD400C5D3}" srcOrd="0" destOrd="1" presId="urn:microsoft.com/office/officeart/2005/8/layout/hList1"/>
    <dgm:cxn modelId="{F7F668CD-7D0C-4847-B6FB-EAAD0E6A921F}" type="presOf" srcId="{7AC2C69C-7116-4478-ABFC-6381074A89AB}" destId="{E92AFEEF-8589-45CF-8DD0-0B3D6308CAEC}" srcOrd="0" destOrd="0" presId="urn:microsoft.com/office/officeart/2005/8/layout/hList1"/>
    <dgm:cxn modelId="{D034D7CF-DAB2-494E-A596-65633A20087F}" type="presOf" srcId="{F6F92912-5E8A-4356-B2A5-F0CBB6E0506F}" destId="{D23F640D-80AC-4020-B546-0BF1BC69519F}" srcOrd="0" destOrd="0" presId="urn:microsoft.com/office/officeart/2005/8/layout/hList1"/>
    <dgm:cxn modelId="{52B4A4D0-5E38-46F4-8A7E-0767FAFCB1EB}" type="presOf" srcId="{B885A0A3-7A28-426B-85E3-DAB33140B08D}" destId="{7B560A73-5710-4D25-896C-0FE678CA15A5}" srcOrd="0" destOrd="2" presId="urn:microsoft.com/office/officeart/2005/8/layout/hList1"/>
    <dgm:cxn modelId="{05FFB6D8-2E8C-4DF8-ACCE-D8BD35CBAB7F}" srcId="{7AC2C69C-7116-4478-ABFC-6381074A89AB}" destId="{C2B4EB9F-28CB-4413-A9B3-3919AC1B1CEE}" srcOrd="2" destOrd="0" parTransId="{1F726561-CD9F-4EC4-9849-89C8176518F8}" sibTransId="{17EAD983-1D8D-4991-B010-6C0D7BB45347}"/>
    <dgm:cxn modelId="{0E7320DF-4F36-4891-9B27-1DF50F2F5E4C}" srcId="{811A0D7A-7C83-4CFF-99F0-0DD04D28EEB6}" destId="{BEA1BA4D-19AD-4C2A-851E-C2FCC97F3087}" srcOrd="2" destOrd="0" parTransId="{851B386D-E1E2-47CB-B5CC-379A10544D14}" sibTransId="{1C14E9BC-99E9-44AE-907C-84B5A353F055}"/>
    <dgm:cxn modelId="{BD870FE0-C932-4146-8339-4217472161E8}" type="presOf" srcId="{B24A9836-876B-42DE-8D11-41A02A17E15B}" destId="{D23457AC-7941-4AE7-9ECB-30448FA45BDA}" srcOrd="0" destOrd="0" presId="urn:microsoft.com/office/officeart/2005/8/layout/hList1"/>
    <dgm:cxn modelId="{F1DBEFE1-4145-4A4D-BC0B-57028CF31D68}" srcId="{F6F92912-5E8A-4356-B2A5-F0CBB6E0506F}" destId="{0C571CC2-C9EF-4838-AEE0-469101DBE699}" srcOrd="1" destOrd="0" parTransId="{3FA3C73A-11B7-4E27-A9F6-DB87D34EB805}" sibTransId="{1F74D027-61F7-4053-A22B-161F1BC7AD1B}"/>
    <dgm:cxn modelId="{3B2FD9E9-1695-40A1-97C1-F9D0C0890058}" type="presOf" srcId="{1AF588CA-5032-40B7-AF50-CE31252BA8E9}" destId="{7B560A73-5710-4D25-896C-0FE678CA15A5}" srcOrd="0" destOrd="1" presId="urn:microsoft.com/office/officeart/2005/8/layout/hList1"/>
    <dgm:cxn modelId="{5375D6F4-4072-4249-A9CD-4B32F6477B1A}" type="presOf" srcId="{C2B4EB9F-28CB-4413-A9B3-3919AC1B1CEE}" destId="{E7F8F2BF-B07E-46C6-9405-B61C15A72F8B}" srcOrd="0" destOrd="0" presId="urn:microsoft.com/office/officeart/2005/8/layout/hList1"/>
    <dgm:cxn modelId="{A19CCAF5-9512-4E8E-BA02-07CF3A47FCF8}" type="presOf" srcId="{464ABA5D-D067-4549-A68C-8C58143A406D}" destId="{0DBB9A00-9D5D-42B8-B437-0E3CD400C5D3}" srcOrd="0" destOrd="0" presId="urn:microsoft.com/office/officeart/2005/8/layout/hList1"/>
    <dgm:cxn modelId="{5D78CEF5-951C-4384-A204-04F585B775F7}" srcId="{811A0D7A-7C83-4CFF-99F0-0DD04D28EEB6}" destId="{E8FD5518-CDDC-4B1E-BDE9-A1D38907FFB4}" srcOrd="3" destOrd="0" parTransId="{3322B445-E37D-4323-A49E-A5E07BED6EA0}" sibTransId="{9D2CC899-9F6A-4675-9FED-0124D769EDB6}"/>
    <dgm:cxn modelId="{95FFB1D9-1B77-47E5-81C0-D7634CBA23AD}" type="presParOf" srcId="{E92AFEEF-8589-45CF-8DD0-0B3D6308CAEC}" destId="{5AD9D600-27F0-4D79-A9D1-C8D239ADDD82}" srcOrd="0" destOrd="0" presId="urn:microsoft.com/office/officeart/2005/8/layout/hList1"/>
    <dgm:cxn modelId="{60B77C38-CC21-4542-9493-D934B9A0BF0A}" type="presParOf" srcId="{5AD9D600-27F0-4D79-A9D1-C8D239ADDD82}" destId="{ADF994DB-5C3A-4AF3-89CA-B144498F769D}" srcOrd="0" destOrd="0" presId="urn:microsoft.com/office/officeart/2005/8/layout/hList1"/>
    <dgm:cxn modelId="{87581783-E6D8-4552-9770-1DC168216D0A}" type="presParOf" srcId="{5AD9D600-27F0-4D79-A9D1-C8D239ADDD82}" destId="{7B560A73-5710-4D25-896C-0FE678CA15A5}" srcOrd="1" destOrd="0" presId="urn:microsoft.com/office/officeart/2005/8/layout/hList1"/>
    <dgm:cxn modelId="{1C82A5D2-B8DF-480D-9B6F-CD614BE5445D}" type="presParOf" srcId="{E92AFEEF-8589-45CF-8DD0-0B3D6308CAEC}" destId="{D67F4956-0C59-48D4-816C-30BE63575750}" srcOrd="1" destOrd="0" presId="urn:microsoft.com/office/officeart/2005/8/layout/hList1"/>
    <dgm:cxn modelId="{EFB56B1D-4FF3-4286-A036-9A5EE5EC7D6A}" type="presParOf" srcId="{E92AFEEF-8589-45CF-8DD0-0B3D6308CAEC}" destId="{121ECEE6-CF9E-4BF1-A1BB-362747CA42EF}" srcOrd="2" destOrd="0" presId="urn:microsoft.com/office/officeart/2005/8/layout/hList1"/>
    <dgm:cxn modelId="{0AC5E690-3FCD-4290-866C-665295A78C81}" type="presParOf" srcId="{121ECEE6-CF9E-4BF1-A1BB-362747CA42EF}" destId="{A5BE44D7-936B-4D41-BA07-0969B6B70B4C}" srcOrd="0" destOrd="0" presId="urn:microsoft.com/office/officeart/2005/8/layout/hList1"/>
    <dgm:cxn modelId="{41612967-5C26-49F8-BE6B-19902F9CC6A3}" type="presParOf" srcId="{121ECEE6-CF9E-4BF1-A1BB-362747CA42EF}" destId="{D23457AC-7941-4AE7-9ECB-30448FA45BDA}" srcOrd="1" destOrd="0" presId="urn:microsoft.com/office/officeart/2005/8/layout/hList1"/>
    <dgm:cxn modelId="{0EEADFE2-DC26-4F84-827D-8B31D6062EE2}" type="presParOf" srcId="{E92AFEEF-8589-45CF-8DD0-0B3D6308CAEC}" destId="{5334259A-FAE0-47AC-824B-107E89B3B8B6}" srcOrd="3" destOrd="0" presId="urn:microsoft.com/office/officeart/2005/8/layout/hList1"/>
    <dgm:cxn modelId="{A2199396-BD20-4429-91B7-02199290D2FE}" type="presParOf" srcId="{E92AFEEF-8589-45CF-8DD0-0B3D6308CAEC}" destId="{7BB8070F-EE59-4BD4-AB68-391480F2DC27}" srcOrd="4" destOrd="0" presId="urn:microsoft.com/office/officeart/2005/8/layout/hList1"/>
    <dgm:cxn modelId="{23BA0DE6-7A33-485C-970A-7E686D0C370A}" type="presParOf" srcId="{7BB8070F-EE59-4BD4-AB68-391480F2DC27}" destId="{E7F8F2BF-B07E-46C6-9405-B61C15A72F8B}" srcOrd="0" destOrd="0" presId="urn:microsoft.com/office/officeart/2005/8/layout/hList1"/>
    <dgm:cxn modelId="{EE96210D-54A3-4DCC-91D9-6A0F0B7249E7}" type="presParOf" srcId="{7BB8070F-EE59-4BD4-AB68-391480F2DC27}" destId="{0DBB9A00-9D5D-42B8-B437-0E3CD400C5D3}" srcOrd="1" destOrd="0" presId="urn:microsoft.com/office/officeart/2005/8/layout/hList1"/>
    <dgm:cxn modelId="{C77B2AD8-8B39-430B-8D6C-0BBC6D48B3CE}" type="presParOf" srcId="{E92AFEEF-8589-45CF-8DD0-0B3D6308CAEC}" destId="{46E011D4-DADD-46DC-93EA-491C7AC96797}" srcOrd="5" destOrd="0" presId="urn:microsoft.com/office/officeart/2005/8/layout/hList1"/>
    <dgm:cxn modelId="{CEBD5162-F9E2-40A1-9CC6-A69AB1657DC5}" type="presParOf" srcId="{E92AFEEF-8589-45CF-8DD0-0B3D6308CAEC}" destId="{A1F1A945-9EBB-41DB-8495-D57FC3C3C737}" srcOrd="6" destOrd="0" presId="urn:microsoft.com/office/officeart/2005/8/layout/hList1"/>
    <dgm:cxn modelId="{DA2EF83E-B774-4679-A792-8A989D1DEB3A}" type="presParOf" srcId="{A1F1A945-9EBB-41DB-8495-D57FC3C3C737}" destId="{D23F640D-80AC-4020-B546-0BF1BC69519F}" srcOrd="0" destOrd="0" presId="urn:microsoft.com/office/officeart/2005/8/layout/hList1"/>
    <dgm:cxn modelId="{BE1E184D-DE99-4DD5-B7A8-F3FCAA156828}" type="presParOf" srcId="{A1F1A945-9EBB-41DB-8495-D57FC3C3C737}" destId="{0F3A92F2-7E8C-4220-B7C8-4A718A5DC3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F72F18-BD16-4809-925A-3080F745D630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498221F-44C9-412A-8FF5-4378044A25A6}">
      <dgm:prSet/>
      <dgm:spPr/>
      <dgm:t>
        <a:bodyPr/>
        <a:lstStyle/>
        <a:p>
          <a:r>
            <a:rPr lang="en-US"/>
            <a:t>Economic Sustainability</a:t>
          </a:r>
        </a:p>
      </dgm:t>
    </dgm:pt>
    <dgm:pt modelId="{E64D6109-FE1B-42D1-A030-2ABDA003CF7C}" type="parTrans" cxnId="{9FEE7CA8-EAB1-4AA4-89B3-5B1B18035351}">
      <dgm:prSet/>
      <dgm:spPr/>
      <dgm:t>
        <a:bodyPr/>
        <a:lstStyle/>
        <a:p>
          <a:endParaRPr lang="en-US"/>
        </a:p>
      </dgm:t>
    </dgm:pt>
    <dgm:pt modelId="{51858A26-9D24-4C3A-A667-6153819DB974}" type="sibTrans" cxnId="{9FEE7CA8-EAB1-4AA4-89B3-5B1B18035351}">
      <dgm:prSet/>
      <dgm:spPr/>
      <dgm:t>
        <a:bodyPr/>
        <a:lstStyle/>
        <a:p>
          <a:endParaRPr lang="en-US"/>
        </a:p>
      </dgm:t>
    </dgm:pt>
    <dgm:pt modelId="{BDFA5480-649C-44A5-841B-3A02E4942469}">
      <dgm:prSet/>
      <dgm:spPr/>
      <dgm:t>
        <a:bodyPr/>
        <a:lstStyle/>
        <a:p>
          <a:r>
            <a:rPr lang="en-US"/>
            <a:t>Education</a:t>
          </a:r>
        </a:p>
      </dgm:t>
    </dgm:pt>
    <dgm:pt modelId="{405C2187-2E74-4303-BF8E-91A3495C5461}" type="parTrans" cxnId="{BBAE0DF7-A87E-404F-8035-A93473D184DF}">
      <dgm:prSet/>
      <dgm:spPr/>
      <dgm:t>
        <a:bodyPr/>
        <a:lstStyle/>
        <a:p>
          <a:endParaRPr lang="en-US"/>
        </a:p>
      </dgm:t>
    </dgm:pt>
    <dgm:pt modelId="{C2AB299C-C0D5-41DF-9154-749811A8D588}" type="sibTrans" cxnId="{BBAE0DF7-A87E-404F-8035-A93473D184DF}">
      <dgm:prSet/>
      <dgm:spPr/>
      <dgm:t>
        <a:bodyPr/>
        <a:lstStyle/>
        <a:p>
          <a:endParaRPr lang="en-US"/>
        </a:p>
      </dgm:t>
    </dgm:pt>
    <dgm:pt modelId="{3E6A0857-DE72-48DE-AC17-BD524D7F22BB}">
      <dgm:prSet/>
      <dgm:spPr/>
      <dgm:t>
        <a:bodyPr/>
        <a:lstStyle/>
        <a:p>
          <a:r>
            <a:rPr lang="en-US"/>
            <a:t>Governance</a:t>
          </a:r>
        </a:p>
      </dgm:t>
    </dgm:pt>
    <dgm:pt modelId="{0E14A852-C8CC-40BA-9DA0-E1CE4EFE3725}" type="parTrans" cxnId="{65E7C3A4-AF61-4D40-8265-540C41AC6CBD}">
      <dgm:prSet/>
      <dgm:spPr/>
      <dgm:t>
        <a:bodyPr/>
        <a:lstStyle/>
        <a:p>
          <a:endParaRPr lang="en-US"/>
        </a:p>
      </dgm:t>
    </dgm:pt>
    <dgm:pt modelId="{9DAC6D77-D148-4798-9A2E-68C61E6B1B72}" type="sibTrans" cxnId="{65E7C3A4-AF61-4D40-8265-540C41AC6CBD}">
      <dgm:prSet/>
      <dgm:spPr/>
      <dgm:t>
        <a:bodyPr/>
        <a:lstStyle/>
        <a:p>
          <a:endParaRPr lang="en-US"/>
        </a:p>
      </dgm:t>
    </dgm:pt>
    <dgm:pt modelId="{E0E8D1BA-5E9C-4B9D-8C91-A63EF3E18D76}">
      <dgm:prSet/>
      <dgm:spPr/>
      <dgm:t>
        <a:bodyPr/>
        <a:lstStyle/>
        <a:p>
          <a:r>
            <a:rPr lang="en-US"/>
            <a:t>Equity, Inclusion and Justice</a:t>
          </a:r>
        </a:p>
      </dgm:t>
    </dgm:pt>
    <dgm:pt modelId="{BE30D049-173A-4E26-9084-9CA95ADE9FDF}" type="parTrans" cxnId="{86285CD3-31E5-4D83-BAFA-788C8A56FD30}">
      <dgm:prSet/>
      <dgm:spPr/>
      <dgm:t>
        <a:bodyPr/>
        <a:lstStyle/>
        <a:p>
          <a:endParaRPr lang="en-US"/>
        </a:p>
      </dgm:t>
    </dgm:pt>
    <dgm:pt modelId="{AD525411-E0FE-4D48-824B-9458DC851491}" type="sibTrans" cxnId="{86285CD3-31E5-4D83-BAFA-788C8A56FD30}">
      <dgm:prSet/>
      <dgm:spPr/>
      <dgm:t>
        <a:bodyPr/>
        <a:lstStyle/>
        <a:p>
          <a:endParaRPr lang="en-US"/>
        </a:p>
      </dgm:t>
    </dgm:pt>
    <dgm:pt modelId="{10FC0332-17D9-472D-A18B-5A7C03CF7BDD}" type="pres">
      <dgm:prSet presAssocID="{13F72F18-BD16-4809-925A-3080F745D630}" presName="linear" presStyleCnt="0">
        <dgm:presLayoutVars>
          <dgm:dir/>
          <dgm:animLvl val="lvl"/>
          <dgm:resizeHandles val="exact"/>
        </dgm:presLayoutVars>
      </dgm:prSet>
      <dgm:spPr/>
    </dgm:pt>
    <dgm:pt modelId="{659406CF-0E12-473F-A553-6362D1D8FDD3}" type="pres">
      <dgm:prSet presAssocID="{D498221F-44C9-412A-8FF5-4378044A25A6}" presName="parentLin" presStyleCnt="0"/>
      <dgm:spPr/>
    </dgm:pt>
    <dgm:pt modelId="{2ACB8108-6592-49F7-BF7B-605A94B8C336}" type="pres">
      <dgm:prSet presAssocID="{D498221F-44C9-412A-8FF5-4378044A25A6}" presName="parentLeftMargin" presStyleLbl="node1" presStyleIdx="0" presStyleCnt="4"/>
      <dgm:spPr/>
    </dgm:pt>
    <dgm:pt modelId="{D402384D-95D2-4123-AF10-19536E5DE193}" type="pres">
      <dgm:prSet presAssocID="{D498221F-44C9-412A-8FF5-4378044A25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E1E67B-1A02-49F4-BB4D-7FD6FFDAAB15}" type="pres">
      <dgm:prSet presAssocID="{D498221F-44C9-412A-8FF5-4378044A25A6}" presName="negativeSpace" presStyleCnt="0"/>
      <dgm:spPr/>
    </dgm:pt>
    <dgm:pt modelId="{0F6AB7B5-6C4D-4698-97EF-54E595FC02C3}" type="pres">
      <dgm:prSet presAssocID="{D498221F-44C9-412A-8FF5-4378044A25A6}" presName="childText" presStyleLbl="conFgAcc1" presStyleIdx="0" presStyleCnt="4">
        <dgm:presLayoutVars>
          <dgm:bulletEnabled val="1"/>
        </dgm:presLayoutVars>
      </dgm:prSet>
      <dgm:spPr/>
    </dgm:pt>
    <dgm:pt modelId="{93E84C71-F66C-493B-90F9-E4730782DCDA}" type="pres">
      <dgm:prSet presAssocID="{51858A26-9D24-4C3A-A667-6153819DB974}" presName="spaceBetweenRectangles" presStyleCnt="0"/>
      <dgm:spPr/>
    </dgm:pt>
    <dgm:pt modelId="{5441C170-781B-4A1C-8737-3DBFC86DE543}" type="pres">
      <dgm:prSet presAssocID="{BDFA5480-649C-44A5-841B-3A02E4942469}" presName="parentLin" presStyleCnt="0"/>
      <dgm:spPr/>
    </dgm:pt>
    <dgm:pt modelId="{DC5863FB-D8C6-4476-96A4-67270DDD0382}" type="pres">
      <dgm:prSet presAssocID="{BDFA5480-649C-44A5-841B-3A02E4942469}" presName="parentLeftMargin" presStyleLbl="node1" presStyleIdx="0" presStyleCnt="4"/>
      <dgm:spPr/>
    </dgm:pt>
    <dgm:pt modelId="{089B189E-F3E5-4646-9A17-5FE013F2000E}" type="pres">
      <dgm:prSet presAssocID="{BDFA5480-649C-44A5-841B-3A02E49424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9E7946-8060-4B72-B720-03B76881C5F3}" type="pres">
      <dgm:prSet presAssocID="{BDFA5480-649C-44A5-841B-3A02E4942469}" presName="negativeSpace" presStyleCnt="0"/>
      <dgm:spPr/>
    </dgm:pt>
    <dgm:pt modelId="{F3224828-2C9C-44E8-9C03-EC838422EC85}" type="pres">
      <dgm:prSet presAssocID="{BDFA5480-649C-44A5-841B-3A02E4942469}" presName="childText" presStyleLbl="conFgAcc1" presStyleIdx="1" presStyleCnt="4">
        <dgm:presLayoutVars>
          <dgm:bulletEnabled val="1"/>
        </dgm:presLayoutVars>
      </dgm:prSet>
      <dgm:spPr/>
    </dgm:pt>
    <dgm:pt modelId="{8DA610F0-6BD5-4FC6-B49A-F38180A043FF}" type="pres">
      <dgm:prSet presAssocID="{C2AB299C-C0D5-41DF-9154-749811A8D588}" presName="spaceBetweenRectangles" presStyleCnt="0"/>
      <dgm:spPr/>
    </dgm:pt>
    <dgm:pt modelId="{39906E15-5575-472D-BDA9-E56C43D5A20C}" type="pres">
      <dgm:prSet presAssocID="{3E6A0857-DE72-48DE-AC17-BD524D7F22BB}" presName="parentLin" presStyleCnt="0"/>
      <dgm:spPr/>
    </dgm:pt>
    <dgm:pt modelId="{46F1F288-C28F-4369-9FE9-0923A8E318F5}" type="pres">
      <dgm:prSet presAssocID="{3E6A0857-DE72-48DE-AC17-BD524D7F22BB}" presName="parentLeftMargin" presStyleLbl="node1" presStyleIdx="1" presStyleCnt="4"/>
      <dgm:spPr/>
    </dgm:pt>
    <dgm:pt modelId="{65C5C056-D4DE-4582-9640-E47FD5E31517}" type="pres">
      <dgm:prSet presAssocID="{3E6A0857-DE72-48DE-AC17-BD524D7F22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FE0828-6AB4-4BE9-8F78-596ABCF52C15}" type="pres">
      <dgm:prSet presAssocID="{3E6A0857-DE72-48DE-AC17-BD524D7F22BB}" presName="negativeSpace" presStyleCnt="0"/>
      <dgm:spPr/>
    </dgm:pt>
    <dgm:pt modelId="{F23BD684-2410-4636-8986-2B9F7568D973}" type="pres">
      <dgm:prSet presAssocID="{3E6A0857-DE72-48DE-AC17-BD524D7F22BB}" presName="childText" presStyleLbl="conFgAcc1" presStyleIdx="2" presStyleCnt="4">
        <dgm:presLayoutVars>
          <dgm:bulletEnabled val="1"/>
        </dgm:presLayoutVars>
      </dgm:prSet>
      <dgm:spPr/>
    </dgm:pt>
    <dgm:pt modelId="{5089C5A4-9B47-426D-B21F-234D3CDFEC5D}" type="pres">
      <dgm:prSet presAssocID="{9DAC6D77-D148-4798-9A2E-68C61E6B1B72}" presName="spaceBetweenRectangles" presStyleCnt="0"/>
      <dgm:spPr/>
    </dgm:pt>
    <dgm:pt modelId="{220A0E87-7BF9-4B2C-8A5D-A64AC52AE420}" type="pres">
      <dgm:prSet presAssocID="{E0E8D1BA-5E9C-4B9D-8C91-A63EF3E18D76}" presName="parentLin" presStyleCnt="0"/>
      <dgm:spPr/>
    </dgm:pt>
    <dgm:pt modelId="{1549C3CF-2907-4D4C-86F1-977E0E64E428}" type="pres">
      <dgm:prSet presAssocID="{E0E8D1BA-5E9C-4B9D-8C91-A63EF3E18D76}" presName="parentLeftMargin" presStyleLbl="node1" presStyleIdx="2" presStyleCnt="4"/>
      <dgm:spPr/>
    </dgm:pt>
    <dgm:pt modelId="{86FB871F-F68B-43BC-A949-38747B16C635}" type="pres">
      <dgm:prSet presAssocID="{E0E8D1BA-5E9C-4B9D-8C91-A63EF3E18D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D89A66A-84C7-4788-83B3-8AC427FADEA3}" type="pres">
      <dgm:prSet presAssocID="{E0E8D1BA-5E9C-4B9D-8C91-A63EF3E18D76}" presName="negativeSpace" presStyleCnt="0"/>
      <dgm:spPr/>
    </dgm:pt>
    <dgm:pt modelId="{1315E6FC-BC84-4509-AF1A-458A097E81ED}" type="pres">
      <dgm:prSet presAssocID="{E0E8D1BA-5E9C-4B9D-8C91-A63EF3E18D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27ECC44-CE8D-479C-8265-6B7511183466}" type="presOf" srcId="{BDFA5480-649C-44A5-841B-3A02E4942469}" destId="{089B189E-F3E5-4646-9A17-5FE013F2000E}" srcOrd="1" destOrd="0" presId="urn:microsoft.com/office/officeart/2005/8/layout/list1"/>
    <dgm:cxn modelId="{4B90DD45-2745-4682-B1F6-79A6E0BFF656}" type="presOf" srcId="{13F72F18-BD16-4809-925A-3080F745D630}" destId="{10FC0332-17D9-472D-A18B-5A7C03CF7BDD}" srcOrd="0" destOrd="0" presId="urn:microsoft.com/office/officeart/2005/8/layout/list1"/>
    <dgm:cxn modelId="{0FB37D89-8C22-4D1C-BF66-4F0B0B69126A}" type="presOf" srcId="{3E6A0857-DE72-48DE-AC17-BD524D7F22BB}" destId="{65C5C056-D4DE-4582-9640-E47FD5E31517}" srcOrd="1" destOrd="0" presId="urn:microsoft.com/office/officeart/2005/8/layout/list1"/>
    <dgm:cxn modelId="{65E7C3A4-AF61-4D40-8265-540C41AC6CBD}" srcId="{13F72F18-BD16-4809-925A-3080F745D630}" destId="{3E6A0857-DE72-48DE-AC17-BD524D7F22BB}" srcOrd="2" destOrd="0" parTransId="{0E14A852-C8CC-40BA-9DA0-E1CE4EFE3725}" sibTransId="{9DAC6D77-D148-4798-9A2E-68C61E6B1B72}"/>
    <dgm:cxn modelId="{9FEE7CA8-EAB1-4AA4-89B3-5B1B18035351}" srcId="{13F72F18-BD16-4809-925A-3080F745D630}" destId="{D498221F-44C9-412A-8FF5-4378044A25A6}" srcOrd="0" destOrd="0" parTransId="{E64D6109-FE1B-42D1-A030-2ABDA003CF7C}" sibTransId="{51858A26-9D24-4C3A-A667-6153819DB974}"/>
    <dgm:cxn modelId="{27680BAA-AC7F-4303-9974-BD84F57ECD70}" type="presOf" srcId="{E0E8D1BA-5E9C-4B9D-8C91-A63EF3E18D76}" destId="{86FB871F-F68B-43BC-A949-38747B16C635}" srcOrd="1" destOrd="0" presId="urn:microsoft.com/office/officeart/2005/8/layout/list1"/>
    <dgm:cxn modelId="{97181DAB-1F5A-4AC4-986D-001C86378844}" type="presOf" srcId="{E0E8D1BA-5E9C-4B9D-8C91-A63EF3E18D76}" destId="{1549C3CF-2907-4D4C-86F1-977E0E64E428}" srcOrd="0" destOrd="0" presId="urn:microsoft.com/office/officeart/2005/8/layout/list1"/>
    <dgm:cxn modelId="{DDFF31C3-8B87-40DE-965E-3FD64970D67D}" type="presOf" srcId="{D498221F-44C9-412A-8FF5-4378044A25A6}" destId="{D402384D-95D2-4123-AF10-19536E5DE193}" srcOrd="1" destOrd="0" presId="urn:microsoft.com/office/officeart/2005/8/layout/list1"/>
    <dgm:cxn modelId="{DBEFA2C4-B6D3-41DF-9A66-86E895C1B5E9}" type="presOf" srcId="{3E6A0857-DE72-48DE-AC17-BD524D7F22BB}" destId="{46F1F288-C28F-4369-9FE9-0923A8E318F5}" srcOrd="0" destOrd="0" presId="urn:microsoft.com/office/officeart/2005/8/layout/list1"/>
    <dgm:cxn modelId="{70C824CC-5655-4A3E-8FBD-26EE826EDF08}" type="presOf" srcId="{BDFA5480-649C-44A5-841B-3A02E4942469}" destId="{DC5863FB-D8C6-4476-96A4-67270DDD0382}" srcOrd="0" destOrd="0" presId="urn:microsoft.com/office/officeart/2005/8/layout/list1"/>
    <dgm:cxn modelId="{86285CD3-31E5-4D83-BAFA-788C8A56FD30}" srcId="{13F72F18-BD16-4809-925A-3080F745D630}" destId="{E0E8D1BA-5E9C-4B9D-8C91-A63EF3E18D76}" srcOrd="3" destOrd="0" parTransId="{BE30D049-173A-4E26-9084-9CA95ADE9FDF}" sibTransId="{AD525411-E0FE-4D48-824B-9458DC851491}"/>
    <dgm:cxn modelId="{C0C048E3-565E-4A16-85FC-8FCF54741DFB}" type="presOf" srcId="{D498221F-44C9-412A-8FF5-4378044A25A6}" destId="{2ACB8108-6592-49F7-BF7B-605A94B8C336}" srcOrd="0" destOrd="0" presId="urn:microsoft.com/office/officeart/2005/8/layout/list1"/>
    <dgm:cxn modelId="{BBAE0DF7-A87E-404F-8035-A93473D184DF}" srcId="{13F72F18-BD16-4809-925A-3080F745D630}" destId="{BDFA5480-649C-44A5-841B-3A02E4942469}" srcOrd="1" destOrd="0" parTransId="{405C2187-2E74-4303-BF8E-91A3495C5461}" sibTransId="{C2AB299C-C0D5-41DF-9154-749811A8D588}"/>
    <dgm:cxn modelId="{2CBF6005-8618-42AE-8A17-5B78A751EF12}" type="presParOf" srcId="{10FC0332-17D9-472D-A18B-5A7C03CF7BDD}" destId="{659406CF-0E12-473F-A553-6362D1D8FDD3}" srcOrd="0" destOrd="0" presId="urn:microsoft.com/office/officeart/2005/8/layout/list1"/>
    <dgm:cxn modelId="{1EE254AF-9C2C-4D5B-93BE-26F8B3F144CC}" type="presParOf" srcId="{659406CF-0E12-473F-A553-6362D1D8FDD3}" destId="{2ACB8108-6592-49F7-BF7B-605A94B8C336}" srcOrd="0" destOrd="0" presId="urn:microsoft.com/office/officeart/2005/8/layout/list1"/>
    <dgm:cxn modelId="{C98CC23D-9A6D-424B-AE92-D5AD07556906}" type="presParOf" srcId="{659406CF-0E12-473F-A553-6362D1D8FDD3}" destId="{D402384D-95D2-4123-AF10-19536E5DE193}" srcOrd="1" destOrd="0" presId="urn:microsoft.com/office/officeart/2005/8/layout/list1"/>
    <dgm:cxn modelId="{77049EFC-7020-4FD7-A5B4-5BDDAF2E43A7}" type="presParOf" srcId="{10FC0332-17D9-472D-A18B-5A7C03CF7BDD}" destId="{B3E1E67B-1A02-49F4-BB4D-7FD6FFDAAB15}" srcOrd="1" destOrd="0" presId="urn:microsoft.com/office/officeart/2005/8/layout/list1"/>
    <dgm:cxn modelId="{39F1DCEC-755A-45F7-89FD-A3A657C4A1C8}" type="presParOf" srcId="{10FC0332-17D9-472D-A18B-5A7C03CF7BDD}" destId="{0F6AB7B5-6C4D-4698-97EF-54E595FC02C3}" srcOrd="2" destOrd="0" presId="urn:microsoft.com/office/officeart/2005/8/layout/list1"/>
    <dgm:cxn modelId="{1BBD9811-AE79-4BCE-AC9B-E38509CAA941}" type="presParOf" srcId="{10FC0332-17D9-472D-A18B-5A7C03CF7BDD}" destId="{93E84C71-F66C-493B-90F9-E4730782DCDA}" srcOrd="3" destOrd="0" presId="urn:microsoft.com/office/officeart/2005/8/layout/list1"/>
    <dgm:cxn modelId="{54C78095-7B6E-4F17-B22A-D4E7A2E9303F}" type="presParOf" srcId="{10FC0332-17D9-472D-A18B-5A7C03CF7BDD}" destId="{5441C170-781B-4A1C-8737-3DBFC86DE543}" srcOrd="4" destOrd="0" presId="urn:microsoft.com/office/officeart/2005/8/layout/list1"/>
    <dgm:cxn modelId="{8BA1083A-7267-450C-8D16-9D4B07FABD53}" type="presParOf" srcId="{5441C170-781B-4A1C-8737-3DBFC86DE543}" destId="{DC5863FB-D8C6-4476-96A4-67270DDD0382}" srcOrd="0" destOrd="0" presId="urn:microsoft.com/office/officeart/2005/8/layout/list1"/>
    <dgm:cxn modelId="{F8D566D8-304F-48FC-B169-C856B8667E81}" type="presParOf" srcId="{5441C170-781B-4A1C-8737-3DBFC86DE543}" destId="{089B189E-F3E5-4646-9A17-5FE013F2000E}" srcOrd="1" destOrd="0" presId="urn:microsoft.com/office/officeart/2005/8/layout/list1"/>
    <dgm:cxn modelId="{FA3B6F9D-BDCB-4A6E-B3EE-9799F53B6496}" type="presParOf" srcId="{10FC0332-17D9-472D-A18B-5A7C03CF7BDD}" destId="{BE9E7946-8060-4B72-B720-03B76881C5F3}" srcOrd="5" destOrd="0" presId="urn:microsoft.com/office/officeart/2005/8/layout/list1"/>
    <dgm:cxn modelId="{35EF7483-C3F6-476A-B6F8-70BD3663FAF8}" type="presParOf" srcId="{10FC0332-17D9-472D-A18B-5A7C03CF7BDD}" destId="{F3224828-2C9C-44E8-9C03-EC838422EC85}" srcOrd="6" destOrd="0" presId="urn:microsoft.com/office/officeart/2005/8/layout/list1"/>
    <dgm:cxn modelId="{9C455144-D0A5-4459-955B-6DB208D88704}" type="presParOf" srcId="{10FC0332-17D9-472D-A18B-5A7C03CF7BDD}" destId="{8DA610F0-6BD5-4FC6-B49A-F38180A043FF}" srcOrd="7" destOrd="0" presId="urn:microsoft.com/office/officeart/2005/8/layout/list1"/>
    <dgm:cxn modelId="{A107E682-058E-483E-9653-00761B105258}" type="presParOf" srcId="{10FC0332-17D9-472D-A18B-5A7C03CF7BDD}" destId="{39906E15-5575-472D-BDA9-E56C43D5A20C}" srcOrd="8" destOrd="0" presId="urn:microsoft.com/office/officeart/2005/8/layout/list1"/>
    <dgm:cxn modelId="{9E2C2139-AADA-450C-AC62-5D688319DC13}" type="presParOf" srcId="{39906E15-5575-472D-BDA9-E56C43D5A20C}" destId="{46F1F288-C28F-4369-9FE9-0923A8E318F5}" srcOrd="0" destOrd="0" presId="urn:microsoft.com/office/officeart/2005/8/layout/list1"/>
    <dgm:cxn modelId="{B01A1A78-801E-4C37-87B1-8BF4811CB434}" type="presParOf" srcId="{39906E15-5575-472D-BDA9-E56C43D5A20C}" destId="{65C5C056-D4DE-4582-9640-E47FD5E31517}" srcOrd="1" destOrd="0" presId="urn:microsoft.com/office/officeart/2005/8/layout/list1"/>
    <dgm:cxn modelId="{00E387A5-8147-47C4-8E2B-30EF2D86C70B}" type="presParOf" srcId="{10FC0332-17D9-472D-A18B-5A7C03CF7BDD}" destId="{3DFE0828-6AB4-4BE9-8F78-596ABCF52C15}" srcOrd="9" destOrd="0" presId="urn:microsoft.com/office/officeart/2005/8/layout/list1"/>
    <dgm:cxn modelId="{B2E0C8F5-C7C3-4CDB-A555-CF3F102B68D1}" type="presParOf" srcId="{10FC0332-17D9-472D-A18B-5A7C03CF7BDD}" destId="{F23BD684-2410-4636-8986-2B9F7568D973}" srcOrd="10" destOrd="0" presId="urn:microsoft.com/office/officeart/2005/8/layout/list1"/>
    <dgm:cxn modelId="{D30C21BA-FD0B-4A2B-8CF0-EDCD7C923CF7}" type="presParOf" srcId="{10FC0332-17D9-472D-A18B-5A7C03CF7BDD}" destId="{5089C5A4-9B47-426D-B21F-234D3CDFEC5D}" srcOrd="11" destOrd="0" presId="urn:microsoft.com/office/officeart/2005/8/layout/list1"/>
    <dgm:cxn modelId="{4B41DFF5-121E-4932-93EC-146B91B7D483}" type="presParOf" srcId="{10FC0332-17D9-472D-A18B-5A7C03CF7BDD}" destId="{220A0E87-7BF9-4B2C-8A5D-A64AC52AE420}" srcOrd="12" destOrd="0" presId="urn:microsoft.com/office/officeart/2005/8/layout/list1"/>
    <dgm:cxn modelId="{D76B12D5-6489-4AA0-BC3A-916E0FAA9407}" type="presParOf" srcId="{220A0E87-7BF9-4B2C-8A5D-A64AC52AE420}" destId="{1549C3CF-2907-4D4C-86F1-977E0E64E428}" srcOrd="0" destOrd="0" presId="urn:microsoft.com/office/officeart/2005/8/layout/list1"/>
    <dgm:cxn modelId="{5398E774-D76A-4263-9EB5-C446D0D35838}" type="presParOf" srcId="{220A0E87-7BF9-4B2C-8A5D-A64AC52AE420}" destId="{86FB871F-F68B-43BC-A949-38747B16C635}" srcOrd="1" destOrd="0" presId="urn:microsoft.com/office/officeart/2005/8/layout/list1"/>
    <dgm:cxn modelId="{8267C792-AF3A-4AC5-8C01-15302A619B9B}" type="presParOf" srcId="{10FC0332-17D9-472D-A18B-5A7C03CF7BDD}" destId="{6D89A66A-84C7-4788-83B3-8AC427FADEA3}" srcOrd="13" destOrd="0" presId="urn:microsoft.com/office/officeart/2005/8/layout/list1"/>
    <dgm:cxn modelId="{5B1A318C-BD1C-4B46-A1F5-65616A90D099}" type="presParOf" srcId="{10FC0332-17D9-472D-A18B-5A7C03CF7BDD}" destId="{1315E6FC-BC84-4509-AF1A-458A097E81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4745A7-D54E-414C-AB0E-B765D7C7B17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5DCC0-9399-4C90-94FF-5E02ACA742D6}">
      <dgm:prSet custT="1"/>
      <dgm:spPr/>
      <dgm:t>
        <a:bodyPr/>
        <a:lstStyle/>
        <a:p>
          <a:pPr algn="ctr"/>
          <a:r>
            <a:rPr lang="en-US" sz="2400"/>
            <a:t>Natural Hazards</a:t>
          </a:r>
          <a:endParaRPr lang="en-US" sz="1900"/>
        </a:p>
      </dgm:t>
    </dgm:pt>
    <dgm:pt modelId="{11F1CDEC-4890-41F4-A992-F1D84BA50DF1}" type="parTrans" cxnId="{D4FB273B-BA74-4769-8D39-0EE1EBB4E717}">
      <dgm:prSet/>
      <dgm:spPr/>
      <dgm:t>
        <a:bodyPr/>
        <a:lstStyle/>
        <a:p>
          <a:endParaRPr lang="en-US"/>
        </a:p>
      </dgm:t>
    </dgm:pt>
    <dgm:pt modelId="{38BE1B79-E52C-483B-A3DC-2B030B2DEA49}" type="sibTrans" cxnId="{D4FB273B-BA74-4769-8D39-0EE1EBB4E717}">
      <dgm:prSet/>
      <dgm:spPr/>
      <dgm:t>
        <a:bodyPr/>
        <a:lstStyle/>
        <a:p>
          <a:endParaRPr lang="en-US"/>
        </a:p>
      </dgm:t>
    </dgm:pt>
    <dgm:pt modelId="{CB14D93C-7D14-4BA3-8093-57080CDDD651}">
      <dgm:prSet custT="1"/>
      <dgm:spPr/>
      <dgm:t>
        <a:bodyPr/>
        <a:lstStyle/>
        <a:p>
          <a:pPr algn="ctr"/>
          <a:r>
            <a:rPr lang="en-US" sz="2400"/>
            <a:t>Economy</a:t>
          </a:r>
          <a:endParaRPr lang="en-US" sz="1900"/>
        </a:p>
      </dgm:t>
    </dgm:pt>
    <dgm:pt modelId="{04996706-577E-4173-A507-BB7FC0387CC2}" type="parTrans" cxnId="{A08F4A4C-2F40-43BB-98CD-559B18FA17F6}">
      <dgm:prSet/>
      <dgm:spPr/>
      <dgm:t>
        <a:bodyPr/>
        <a:lstStyle/>
        <a:p>
          <a:endParaRPr lang="en-US"/>
        </a:p>
      </dgm:t>
    </dgm:pt>
    <dgm:pt modelId="{C22236C0-2152-4AE1-BEF7-398420873B3C}" type="sibTrans" cxnId="{A08F4A4C-2F40-43BB-98CD-559B18FA17F6}">
      <dgm:prSet/>
      <dgm:spPr/>
      <dgm:t>
        <a:bodyPr/>
        <a:lstStyle/>
        <a:p>
          <a:endParaRPr lang="en-US"/>
        </a:p>
      </dgm:t>
    </dgm:pt>
    <dgm:pt modelId="{1E0C45F1-8758-4A01-85AA-5FDF88E9CAF8}">
      <dgm:prSet custT="1"/>
      <dgm:spPr/>
      <dgm:t>
        <a:bodyPr/>
        <a:lstStyle/>
        <a:p>
          <a:pPr algn="ctr"/>
          <a:r>
            <a:rPr lang="en-US" sz="2400"/>
            <a:t>Infrastructure</a:t>
          </a:r>
        </a:p>
      </dgm:t>
    </dgm:pt>
    <dgm:pt modelId="{AD97057D-7FD6-4685-B02C-D1A5C8007DBB}" type="parTrans" cxnId="{99F3493A-7757-4D4B-8758-CF571CDB4148}">
      <dgm:prSet/>
      <dgm:spPr/>
      <dgm:t>
        <a:bodyPr/>
        <a:lstStyle/>
        <a:p>
          <a:endParaRPr lang="en-US"/>
        </a:p>
      </dgm:t>
    </dgm:pt>
    <dgm:pt modelId="{508776ED-109A-42E3-B0EB-69E72451F6F0}" type="sibTrans" cxnId="{99F3493A-7757-4D4B-8758-CF571CDB4148}">
      <dgm:prSet/>
      <dgm:spPr/>
      <dgm:t>
        <a:bodyPr/>
        <a:lstStyle/>
        <a:p>
          <a:endParaRPr lang="en-US"/>
        </a:p>
      </dgm:t>
    </dgm:pt>
    <dgm:pt modelId="{FC9D84D0-44A1-4CDA-B43E-C9981B51B4F4}">
      <dgm:prSet custT="1"/>
      <dgm:spPr/>
      <dgm:t>
        <a:bodyPr/>
        <a:lstStyle/>
        <a:p>
          <a:pPr algn="ctr">
            <a:buNone/>
          </a:pPr>
          <a:r>
            <a:rPr lang="en-US" sz="1900"/>
            <a:t>To equip Delaware County to be more prepared to combat extreme weather events. </a:t>
          </a:r>
        </a:p>
      </dgm:t>
    </dgm:pt>
    <dgm:pt modelId="{451459C4-E639-4CAA-96C5-E190A325F892}" type="parTrans" cxnId="{BD385500-66C7-4989-A890-9B78E942073F}">
      <dgm:prSet/>
      <dgm:spPr/>
      <dgm:t>
        <a:bodyPr/>
        <a:lstStyle/>
        <a:p>
          <a:endParaRPr lang="en-US"/>
        </a:p>
      </dgm:t>
    </dgm:pt>
    <dgm:pt modelId="{09FE457B-4696-4BF8-A9F9-6A42662D0392}" type="sibTrans" cxnId="{BD385500-66C7-4989-A890-9B78E942073F}">
      <dgm:prSet/>
      <dgm:spPr/>
      <dgm:t>
        <a:bodyPr/>
        <a:lstStyle/>
        <a:p>
          <a:endParaRPr lang="en-US"/>
        </a:p>
      </dgm:t>
    </dgm:pt>
    <dgm:pt modelId="{9A81D98A-3911-4048-B80B-1B5E11948A2C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1900"/>
            <a:t>To grow and diversify the green economy.</a:t>
          </a:r>
        </a:p>
      </dgm:t>
    </dgm:pt>
    <dgm:pt modelId="{B7002644-0A5C-4EB9-B79D-5EA8E5E98210}" type="parTrans" cxnId="{3BEF4C0B-7A9B-4575-B8F3-1BD3D9DA099B}">
      <dgm:prSet/>
      <dgm:spPr/>
      <dgm:t>
        <a:bodyPr/>
        <a:lstStyle/>
        <a:p>
          <a:endParaRPr lang="en-US"/>
        </a:p>
      </dgm:t>
    </dgm:pt>
    <dgm:pt modelId="{6CBD95AC-4D36-45B4-927A-95F9A1C9AAF4}" type="sibTrans" cxnId="{3BEF4C0B-7A9B-4575-B8F3-1BD3D9DA099B}">
      <dgm:prSet/>
      <dgm:spPr/>
      <dgm:t>
        <a:bodyPr/>
        <a:lstStyle/>
        <a:p>
          <a:endParaRPr lang="en-US"/>
        </a:p>
      </dgm:t>
    </dgm:pt>
    <dgm:pt modelId="{7B3F2513-8993-4A05-9830-EA16BAE78265}">
      <dgm:prSet custT="1"/>
      <dgm:spPr/>
      <dgm:t>
        <a:bodyPr/>
        <a:lstStyle/>
        <a:p>
          <a:pPr algn="ctr">
            <a:buNone/>
          </a:pPr>
          <a:r>
            <a:rPr lang="en-US" sz="1600"/>
            <a:t>To ensure infrastructure is properly constructed and maintained to withstand climate hazards through informed decisions by municipalities and residents.</a:t>
          </a:r>
        </a:p>
      </dgm:t>
    </dgm:pt>
    <dgm:pt modelId="{6BF0F34F-06FF-45FB-9351-4FD32BB6FBDA}" type="parTrans" cxnId="{A371C9D1-74E6-469E-8F30-8A11E313C73F}">
      <dgm:prSet/>
      <dgm:spPr/>
      <dgm:t>
        <a:bodyPr/>
        <a:lstStyle/>
        <a:p>
          <a:endParaRPr lang="en-US"/>
        </a:p>
      </dgm:t>
    </dgm:pt>
    <dgm:pt modelId="{85453B6C-3726-46C9-98A1-6C3DDBFDFE7C}" type="sibTrans" cxnId="{A371C9D1-74E6-469E-8F30-8A11E313C73F}">
      <dgm:prSet/>
      <dgm:spPr/>
      <dgm:t>
        <a:bodyPr/>
        <a:lstStyle/>
        <a:p>
          <a:endParaRPr lang="en-US"/>
        </a:p>
      </dgm:t>
    </dgm:pt>
    <dgm:pt modelId="{0CA2CF50-8052-4E09-B730-0E73679603B8}" type="pres">
      <dgm:prSet presAssocID="{D34745A7-D54E-414C-AB0E-B765D7C7B17F}" presName="Name0" presStyleCnt="0">
        <dgm:presLayoutVars>
          <dgm:dir/>
          <dgm:animLvl val="lvl"/>
          <dgm:resizeHandles val="exact"/>
        </dgm:presLayoutVars>
      </dgm:prSet>
      <dgm:spPr/>
    </dgm:pt>
    <dgm:pt modelId="{E2F8ABB6-FF43-4563-867B-E43CFAD86D0C}" type="pres">
      <dgm:prSet presAssocID="{5785DCC0-9399-4C90-94FF-5E02ACA742D6}" presName="linNode" presStyleCnt="0"/>
      <dgm:spPr/>
    </dgm:pt>
    <dgm:pt modelId="{136DD083-A797-4480-A199-336070649F96}" type="pres">
      <dgm:prSet presAssocID="{5785DCC0-9399-4C90-94FF-5E02ACA742D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1E36653-3493-4968-846D-473640DD7D95}" type="pres">
      <dgm:prSet presAssocID="{5785DCC0-9399-4C90-94FF-5E02ACA742D6}" presName="descendantText" presStyleLbl="alignAccFollowNode1" presStyleIdx="0" presStyleCnt="3">
        <dgm:presLayoutVars>
          <dgm:bulletEnabled val="1"/>
        </dgm:presLayoutVars>
      </dgm:prSet>
      <dgm:spPr/>
    </dgm:pt>
    <dgm:pt modelId="{7E8E2BCB-A4D4-41EF-B41F-1A76498E3F37}" type="pres">
      <dgm:prSet presAssocID="{38BE1B79-E52C-483B-A3DC-2B030B2DEA49}" presName="sp" presStyleCnt="0"/>
      <dgm:spPr/>
    </dgm:pt>
    <dgm:pt modelId="{C42295BE-B5E7-46F6-BCB3-C744B58DCDF2}" type="pres">
      <dgm:prSet presAssocID="{CB14D93C-7D14-4BA3-8093-57080CDDD651}" presName="linNode" presStyleCnt="0"/>
      <dgm:spPr/>
    </dgm:pt>
    <dgm:pt modelId="{A7C07183-5CC6-4504-BDEA-F4F252CD56A1}" type="pres">
      <dgm:prSet presAssocID="{CB14D93C-7D14-4BA3-8093-57080CDDD6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8655BC-96AB-4E44-BCF3-0E52DE5C292E}" type="pres">
      <dgm:prSet presAssocID="{CB14D93C-7D14-4BA3-8093-57080CDDD651}" presName="descendantText" presStyleLbl="alignAccFollowNode1" presStyleIdx="1" presStyleCnt="3">
        <dgm:presLayoutVars>
          <dgm:bulletEnabled val="1"/>
        </dgm:presLayoutVars>
      </dgm:prSet>
      <dgm:spPr/>
    </dgm:pt>
    <dgm:pt modelId="{0F6270ED-A425-4118-971F-A6073C19AB37}" type="pres">
      <dgm:prSet presAssocID="{C22236C0-2152-4AE1-BEF7-398420873B3C}" presName="sp" presStyleCnt="0"/>
      <dgm:spPr/>
    </dgm:pt>
    <dgm:pt modelId="{BEF57289-D846-4751-A324-C53A47EB1400}" type="pres">
      <dgm:prSet presAssocID="{1E0C45F1-8758-4A01-85AA-5FDF88E9CAF8}" presName="linNode" presStyleCnt="0"/>
      <dgm:spPr/>
    </dgm:pt>
    <dgm:pt modelId="{87F76AEE-D2A0-4966-AC87-E0E40868AF5B}" type="pres">
      <dgm:prSet presAssocID="{1E0C45F1-8758-4A01-85AA-5FDF88E9CAF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830827C-FE4E-48CB-8090-BE194514EC1E}" type="pres">
      <dgm:prSet presAssocID="{1E0C45F1-8758-4A01-85AA-5FDF88E9CAF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D385500-66C7-4989-A890-9B78E942073F}" srcId="{5785DCC0-9399-4C90-94FF-5E02ACA742D6}" destId="{FC9D84D0-44A1-4CDA-B43E-C9981B51B4F4}" srcOrd="0" destOrd="0" parTransId="{451459C4-E639-4CAA-96C5-E190A325F892}" sibTransId="{09FE457B-4696-4BF8-A9F9-6A42662D0392}"/>
    <dgm:cxn modelId="{3BEF4C0B-7A9B-4575-B8F3-1BD3D9DA099B}" srcId="{CB14D93C-7D14-4BA3-8093-57080CDDD651}" destId="{9A81D98A-3911-4048-B80B-1B5E11948A2C}" srcOrd="0" destOrd="0" parTransId="{B7002644-0A5C-4EB9-B79D-5EA8E5E98210}" sibTransId="{6CBD95AC-4D36-45B4-927A-95F9A1C9AAF4}"/>
    <dgm:cxn modelId="{0ED74D13-9F3A-4A24-8FA7-0D9A09521488}" type="presOf" srcId="{9A81D98A-3911-4048-B80B-1B5E11948A2C}" destId="{1F8655BC-96AB-4E44-BCF3-0E52DE5C292E}" srcOrd="0" destOrd="0" presId="urn:microsoft.com/office/officeart/2005/8/layout/vList5"/>
    <dgm:cxn modelId="{FE732A14-6E85-405A-8457-D0AFE925BF88}" type="presOf" srcId="{5785DCC0-9399-4C90-94FF-5E02ACA742D6}" destId="{136DD083-A797-4480-A199-336070649F96}" srcOrd="0" destOrd="0" presId="urn:microsoft.com/office/officeart/2005/8/layout/vList5"/>
    <dgm:cxn modelId="{99F3493A-7757-4D4B-8758-CF571CDB4148}" srcId="{D34745A7-D54E-414C-AB0E-B765D7C7B17F}" destId="{1E0C45F1-8758-4A01-85AA-5FDF88E9CAF8}" srcOrd="2" destOrd="0" parTransId="{AD97057D-7FD6-4685-B02C-D1A5C8007DBB}" sibTransId="{508776ED-109A-42E3-B0EB-69E72451F6F0}"/>
    <dgm:cxn modelId="{D4FB273B-BA74-4769-8D39-0EE1EBB4E717}" srcId="{D34745A7-D54E-414C-AB0E-B765D7C7B17F}" destId="{5785DCC0-9399-4C90-94FF-5E02ACA742D6}" srcOrd="0" destOrd="0" parTransId="{11F1CDEC-4890-41F4-A992-F1D84BA50DF1}" sibTransId="{38BE1B79-E52C-483B-A3DC-2B030B2DEA49}"/>
    <dgm:cxn modelId="{9CF2174C-C871-4798-AF81-561B34E24687}" type="presOf" srcId="{FC9D84D0-44A1-4CDA-B43E-C9981B51B4F4}" destId="{D1E36653-3493-4968-846D-473640DD7D95}" srcOrd="0" destOrd="0" presId="urn:microsoft.com/office/officeart/2005/8/layout/vList5"/>
    <dgm:cxn modelId="{A08F4A4C-2F40-43BB-98CD-559B18FA17F6}" srcId="{D34745A7-D54E-414C-AB0E-B765D7C7B17F}" destId="{CB14D93C-7D14-4BA3-8093-57080CDDD651}" srcOrd="1" destOrd="0" parTransId="{04996706-577E-4173-A507-BB7FC0387CC2}" sibTransId="{C22236C0-2152-4AE1-BEF7-398420873B3C}"/>
    <dgm:cxn modelId="{C2520C72-6A24-4D17-A0D2-7F51DD982C79}" type="presOf" srcId="{7B3F2513-8993-4A05-9830-EA16BAE78265}" destId="{8830827C-FE4E-48CB-8090-BE194514EC1E}" srcOrd="0" destOrd="0" presId="urn:microsoft.com/office/officeart/2005/8/layout/vList5"/>
    <dgm:cxn modelId="{E23B4C72-89E8-4392-897A-627C1E401B4D}" type="presOf" srcId="{D34745A7-D54E-414C-AB0E-B765D7C7B17F}" destId="{0CA2CF50-8052-4E09-B730-0E73679603B8}" srcOrd="0" destOrd="0" presId="urn:microsoft.com/office/officeart/2005/8/layout/vList5"/>
    <dgm:cxn modelId="{BA065E54-C200-4526-8575-2201D90A046B}" type="presOf" srcId="{CB14D93C-7D14-4BA3-8093-57080CDDD651}" destId="{A7C07183-5CC6-4504-BDEA-F4F252CD56A1}" srcOrd="0" destOrd="0" presId="urn:microsoft.com/office/officeart/2005/8/layout/vList5"/>
    <dgm:cxn modelId="{054024B4-8D41-42B0-AC03-ABE4D8C6A224}" type="presOf" srcId="{1E0C45F1-8758-4A01-85AA-5FDF88E9CAF8}" destId="{87F76AEE-D2A0-4966-AC87-E0E40868AF5B}" srcOrd="0" destOrd="0" presId="urn:microsoft.com/office/officeart/2005/8/layout/vList5"/>
    <dgm:cxn modelId="{A371C9D1-74E6-469E-8F30-8A11E313C73F}" srcId="{1E0C45F1-8758-4A01-85AA-5FDF88E9CAF8}" destId="{7B3F2513-8993-4A05-9830-EA16BAE78265}" srcOrd="0" destOrd="0" parTransId="{6BF0F34F-06FF-45FB-9351-4FD32BB6FBDA}" sibTransId="{85453B6C-3726-46C9-98A1-6C3DDBFDFE7C}"/>
    <dgm:cxn modelId="{145AF874-60F1-450E-A70B-3C126B16AD86}" type="presParOf" srcId="{0CA2CF50-8052-4E09-B730-0E73679603B8}" destId="{E2F8ABB6-FF43-4563-867B-E43CFAD86D0C}" srcOrd="0" destOrd="0" presId="urn:microsoft.com/office/officeart/2005/8/layout/vList5"/>
    <dgm:cxn modelId="{A6C257B0-049C-4B0F-9610-57730EDE61DC}" type="presParOf" srcId="{E2F8ABB6-FF43-4563-867B-E43CFAD86D0C}" destId="{136DD083-A797-4480-A199-336070649F96}" srcOrd="0" destOrd="0" presId="urn:microsoft.com/office/officeart/2005/8/layout/vList5"/>
    <dgm:cxn modelId="{975BCF2F-91A8-4E1F-9147-CD86AF075E0A}" type="presParOf" srcId="{E2F8ABB6-FF43-4563-867B-E43CFAD86D0C}" destId="{D1E36653-3493-4968-846D-473640DD7D95}" srcOrd="1" destOrd="0" presId="urn:microsoft.com/office/officeart/2005/8/layout/vList5"/>
    <dgm:cxn modelId="{0FE50A1E-999C-40C9-BD78-3C241925EF71}" type="presParOf" srcId="{0CA2CF50-8052-4E09-B730-0E73679603B8}" destId="{7E8E2BCB-A4D4-41EF-B41F-1A76498E3F37}" srcOrd="1" destOrd="0" presId="urn:microsoft.com/office/officeart/2005/8/layout/vList5"/>
    <dgm:cxn modelId="{4F24CD6B-3828-4002-A008-38B068D515F1}" type="presParOf" srcId="{0CA2CF50-8052-4E09-B730-0E73679603B8}" destId="{C42295BE-B5E7-46F6-BCB3-C744B58DCDF2}" srcOrd="2" destOrd="0" presId="urn:microsoft.com/office/officeart/2005/8/layout/vList5"/>
    <dgm:cxn modelId="{EBF426CD-FDE9-410A-851A-FC8AF9376EF7}" type="presParOf" srcId="{C42295BE-B5E7-46F6-BCB3-C744B58DCDF2}" destId="{A7C07183-5CC6-4504-BDEA-F4F252CD56A1}" srcOrd="0" destOrd="0" presId="urn:microsoft.com/office/officeart/2005/8/layout/vList5"/>
    <dgm:cxn modelId="{7A2C1AC1-0DB4-423D-A740-A3E7E1EE869C}" type="presParOf" srcId="{C42295BE-B5E7-46F6-BCB3-C744B58DCDF2}" destId="{1F8655BC-96AB-4E44-BCF3-0E52DE5C292E}" srcOrd="1" destOrd="0" presId="urn:microsoft.com/office/officeart/2005/8/layout/vList5"/>
    <dgm:cxn modelId="{9EB62312-BFDF-42D3-AF05-BD9D557A0BB4}" type="presParOf" srcId="{0CA2CF50-8052-4E09-B730-0E73679603B8}" destId="{0F6270ED-A425-4118-971F-A6073C19AB37}" srcOrd="3" destOrd="0" presId="urn:microsoft.com/office/officeart/2005/8/layout/vList5"/>
    <dgm:cxn modelId="{B797F650-A5C3-4FA1-AE9F-75F73B3317F7}" type="presParOf" srcId="{0CA2CF50-8052-4E09-B730-0E73679603B8}" destId="{BEF57289-D846-4751-A324-C53A47EB1400}" srcOrd="4" destOrd="0" presId="urn:microsoft.com/office/officeart/2005/8/layout/vList5"/>
    <dgm:cxn modelId="{7FD98B39-59A6-4A3C-AD46-0CB146D2C77F}" type="presParOf" srcId="{BEF57289-D846-4751-A324-C53A47EB1400}" destId="{87F76AEE-D2A0-4966-AC87-E0E40868AF5B}" srcOrd="0" destOrd="0" presId="urn:microsoft.com/office/officeart/2005/8/layout/vList5"/>
    <dgm:cxn modelId="{47C2CB72-81B8-45B6-BAC2-ABD822B77FAD}" type="presParOf" srcId="{BEF57289-D846-4751-A324-C53A47EB1400}" destId="{8830827C-FE4E-48CB-8090-BE194514EC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4745A7-D54E-414C-AB0E-B765D7C7B17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85DCC0-9399-4C90-94FF-5E02ACA742D6}">
      <dgm:prSet custT="1"/>
      <dgm:spPr/>
      <dgm:t>
        <a:bodyPr/>
        <a:lstStyle/>
        <a:p>
          <a:pPr algn="ctr"/>
          <a:r>
            <a:rPr lang="en-US" sz="2400"/>
            <a:t>Open Space</a:t>
          </a:r>
          <a:endParaRPr lang="en-US" sz="1900"/>
        </a:p>
      </dgm:t>
    </dgm:pt>
    <dgm:pt modelId="{11F1CDEC-4890-41F4-A992-F1D84BA50DF1}" type="parTrans" cxnId="{D4FB273B-BA74-4769-8D39-0EE1EBB4E717}">
      <dgm:prSet/>
      <dgm:spPr/>
      <dgm:t>
        <a:bodyPr/>
        <a:lstStyle/>
        <a:p>
          <a:endParaRPr lang="en-US"/>
        </a:p>
      </dgm:t>
    </dgm:pt>
    <dgm:pt modelId="{38BE1B79-E52C-483B-A3DC-2B030B2DEA49}" type="sibTrans" cxnId="{D4FB273B-BA74-4769-8D39-0EE1EBB4E717}">
      <dgm:prSet/>
      <dgm:spPr/>
      <dgm:t>
        <a:bodyPr/>
        <a:lstStyle/>
        <a:p>
          <a:endParaRPr lang="en-US"/>
        </a:p>
      </dgm:t>
    </dgm:pt>
    <dgm:pt modelId="{CB14D93C-7D14-4BA3-8093-57080CDDD651}">
      <dgm:prSet custT="1"/>
      <dgm:spPr/>
      <dgm:t>
        <a:bodyPr/>
        <a:lstStyle/>
        <a:p>
          <a:pPr algn="ctr"/>
          <a:r>
            <a:rPr lang="en-US" sz="2400"/>
            <a:t>Tree Canopy &amp; Plantings</a:t>
          </a:r>
          <a:endParaRPr lang="en-US" sz="1900"/>
        </a:p>
      </dgm:t>
    </dgm:pt>
    <dgm:pt modelId="{04996706-577E-4173-A507-BB7FC0387CC2}" type="parTrans" cxnId="{A08F4A4C-2F40-43BB-98CD-559B18FA17F6}">
      <dgm:prSet/>
      <dgm:spPr/>
      <dgm:t>
        <a:bodyPr/>
        <a:lstStyle/>
        <a:p>
          <a:endParaRPr lang="en-US"/>
        </a:p>
      </dgm:t>
    </dgm:pt>
    <dgm:pt modelId="{C22236C0-2152-4AE1-BEF7-398420873B3C}" type="sibTrans" cxnId="{A08F4A4C-2F40-43BB-98CD-559B18FA17F6}">
      <dgm:prSet/>
      <dgm:spPr/>
      <dgm:t>
        <a:bodyPr/>
        <a:lstStyle/>
        <a:p>
          <a:endParaRPr lang="en-US"/>
        </a:p>
      </dgm:t>
    </dgm:pt>
    <dgm:pt modelId="{1E0C45F1-8758-4A01-85AA-5FDF88E9CAF8}">
      <dgm:prSet custT="1"/>
      <dgm:spPr/>
      <dgm:t>
        <a:bodyPr/>
        <a:lstStyle/>
        <a:p>
          <a:pPr algn="ctr"/>
          <a:r>
            <a:rPr lang="en-US" sz="2400"/>
            <a:t>Watershed Quality</a:t>
          </a:r>
        </a:p>
      </dgm:t>
    </dgm:pt>
    <dgm:pt modelId="{AD97057D-7FD6-4685-B02C-D1A5C8007DBB}" type="parTrans" cxnId="{99F3493A-7757-4D4B-8758-CF571CDB4148}">
      <dgm:prSet/>
      <dgm:spPr/>
      <dgm:t>
        <a:bodyPr/>
        <a:lstStyle/>
        <a:p>
          <a:endParaRPr lang="en-US"/>
        </a:p>
      </dgm:t>
    </dgm:pt>
    <dgm:pt modelId="{508776ED-109A-42E3-B0EB-69E72451F6F0}" type="sibTrans" cxnId="{99F3493A-7757-4D4B-8758-CF571CDB4148}">
      <dgm:prSet/>
      <dgm:spPr/>
      <dgm:t>
        <a:bodyPr/>
        <a:lstStyle/>
        <a:p>
          <a:endParaRPr lang="en-US"/>
        </a:p>
      </dgm:t>
    </dgm:pt>
    <dgm:pt modelId="{FC9D84D0-44A1-4CDA-B43E-C9981B51B4F4}">
      <dgm:prSet custT="1"/>
      <dgm:spPr/>
      <dgm:t>
        <a:bodyPr/>
        <a:lstStyle/>
        <a:p>
          <a:pPr algn="ctr">
            <a:buNone/>
          </a:pPr>
          <a:r>
            <a:rPr lang="en-US" sz="1600"/>
            <a:t>To increase the amount of and accessibility to open space.</a:t>
          </a:r>
        </a:p>
      </dgm:t>
    </dgm:pt>
    <dgm:pt modelId="{451459C4-E639-4CAA-96C5-E190A325F892}" type="parTrans" cxnId="{BD385500-66C7-4989-A890-9B78E942073F}">
      <dgm:prSet/>
      <dgm:spPr/>
      <dgm:t>
        <a:bodyPr/>
        <a:lstStyle/>
        <a:p>
          <a:endParaRPr lang="en-US"/>
        </a:p>
      </dgm:t>
    </dgm:pt>
    <dgm:pt modelId="{09FE457B-4696-4BF8-A9F9-6A42662D0392}" type="sibTrans" cxnId="{BD385500-66C7-4989-A890-9B78E942073F}">
      <dgm:prSet/>
      <dgm:spPr/>
      <dgm:t>
        <a:bodyPr/>
        <a:lstStyle/>
        <a:p>
          <a:endParaRPr lang="en-US"/>
        </a:p>
      </dgm:t>
    </dgm:pt>
    <dgm:pt modelId="{9A81D98A-3911-4048-B80B-1B5E11948A2C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1900"/>
            <a:t>To increase Native Trees/Tree Canopy/Natural Plantings.</a:t>
          </a:r>
        </a:p>
      </dgm:t>
    </dgm:pt>
    <dgm:pt modelId="{B7002644-0A5C-4EB9-B79D-5EA8E5E98210}" type="parTrans" cxnId="{3BEF4C0B-7A9B-4575-B8F3-1BD3D9DA099B}">
      <dgm:prSet/>
      <dgm:spPr/>
      <dgm:t>
        <a:bodyPr/>
        <a:lstStyle/>
        <a:p>
          <a:endParaRPr lang="en-US"/>
        </a:p>
      </dgm:t>
    </dgm:pt>
    <dgm:pt modelId="{6CBD95AC-4D36-45B4-927A-95F9A1C9AAF4}" type="sibTrans" cxnId="{3BEF4C0B-7A9B-4575-B8F3-1BD3D9DA099B}">
      <dgm:prSet/>
      <dgm:spPr/>
      <dgm:t>
        <a:bodyPr/>
        <a:lstStyle/>
        <a:p>
          <a:endParaRPr lang="en-US"/>
        </a:p>
      </dgm:t>
    </dgm:pt>
    <dgm:pt modelId="{7B3F2513-8993-4A05-9830-EA16BAE78265}">
      <dgm:prSet custT="1"/>
      <dgm:spPr/>
      <dgm:t>
        <a:bodyPr/>
        <a:lstStyle/>
        <a:p>
          <a:pPr algn="ctr">
            <a:buNone/>
          </a:pPr>
          <a:r>
            <a:rPr lang="en-US" sz="1600"/>
            <a:t>To improve the quality of watersheds throughout Delaware County.</a:t>
          </a:r>
        </a:p>
      </dgm:t>
    </dgm:pt>
    <dgm:pt modelId="{6BF0F34F-06FF-45FB-9351-4FD32BB6FBDA}" type="parTrans" cxnId="{A371C9D1-74E6-469E-8F30-8A11E313C73F}">
      <dgm:prSet/>
      <dgm:spPr/>
      <dgm:t>
        <a:bodyPr/>
        <a:lstStyle/>
        <a:p>
          <a:endParaRPr lang="en-US"/>
        </a:p>
      </dgm:t>
    </dgm:pt>
    <dgm:pt modelId="{85453B6C-3726-46C9-98A1-6C3DDBFDFE7C}" type="sibTrans" cxnId="{A371C9D1-74E6-469E-8F30-8A11E313C73F}">
      <dgm:prSet/>
      <dgm:spPr/>
      <dgm:t>
        <a:bodyPr/>
        <a:lstStyle/>
        <a:p>
          <a:endParaRPr lang="en-US"/>
        </a:p>
      </dgm:t>
    </dgm:pt>
    <dgm:pt modelId="{DB4D5D30-BE44-48C3-9E24-3C47FDA003BB}">
      <dgm:prSet custT="1"/>
      <dgm:spPr/>
      <dgm:t>
        <a:bodyPr/>
        <a:lstStyle/>
        <a:p>
          <a:pPr algn="ctr">
            <a:buNone/>
          </a:pPr>
          <a:r>
            <a:rPr lang="en-US" sz="2800"/>
            <a:t>Brownfields</a:t>
          </a:r>
        </a:p>
      </dgm:t>
    </dgm:pt>
    <dgm:pt modelId="{3540F235-E146-4AEA-9F45-DB4D9C211CD7}" type="parTrans" cxnId="{FD3AF798-B559-4BFC-9291-A0A112CB95E2}">
      <dgm:prSet/>
      <dgm:spPr/>
      <dgm:t>
        <a:bodyPr/>
        <a:lstStyle/>
        <a:p>
          <a:endParaRPr lang="en-US"/>
        </a:p>
      </dgm:t>
    </dgm:pt>
    <dgm:pt modelId="{C05A90B3-68C1-4988-8638-81C3E26896C1}" type="sibTrans" cxnId="{FD3AF798-B559-4BFC-9291-A0A112CB95E2}">
      <dgm:prSet/>
      <dgm:spPr/>
      <dgm:t>
        <a:bodyPr/>
        <a:lstStyle/>
        <a:p>
          <a:endParaRPr lang="en-US"/>
        </a:p>
      </dgm:t>
    </dgm:pt>
    <dgm:pt modelId="{91E8A8EB-B233-4CFB-91A0-8A01C4AFD1DA}">
      <dgm:prSet custT="1"/>
      <dgm:spPr/>
      <dgm:t>
        <a:bodyPr/>
        <a:lstStyle/>
        <a:p>
          <a:pPr algn="ctr">
            <a:buNone/>
          </a:pPr>
          <a:r>
            <a:rPr lang="en-US" sz="1600"/>
            <a:t>To identify brownfields in Delaware County and increase remediation efforts. </a:t>
          </a:r>
        </a:p>
      </dgm:t>
    </dgm:pt>
    <dgm:pt modelId="{33729FC1-8C5F-4963-9DA8-6189BD866D1B}" type="parTrans" cxnId="{07DAA4C3-ED53-41D3-8B2B-70115FC0FB21}">
      <dgm:prSet/>
      <dgm:spPr/>
      <dgm:t>
        <a:bodyPr/>
        <a:lstStyle/>
        <a:p>
          <a:endParaRPr lang="en-US"/>
        </a:p>
      </dgm:t>
    </dgm:pt>
    <dgm:pt modelId="{2EED4654-E111-41C4-A886-A9D5674A5EA7}" type="sibTrans" cxnId="{07DAA4C3-ED53-41D3-8B2B-70115FC0FB21}">
      <dgm:prSet/>
      <dgm:spPr/>
      <dgm:t>
        <a:bodyPr/>
        <a:lstStyle/>
        <a:p>
          <a:endParaRPr lang="en-US"/>
        </a:p>
      </dgm:t>
    </dgm:pt>
    <dgm:pt modelId="{0CA2CF50-8052-4E09-B730-0E73679603B8}" type="pres">
      <dgm:prSet presAssocID="{D34745A7-D54E-414C-AB0E-B765D7C7B17F}" presName="Name0" presStyleCnt="0">
        <dgm:presLayoutVars>
          <dgm:dir/>
          <dgm:animLvl val="lvl"/>
          <dgm:resizeHandles val="exact"/>
        </dgm:presLayoutVars>
      </dgm:prSet>
      <dgm:spPr/>
    </dgm:pt>
    <dgm:pt modelId="{E2F8ABB6-FF43-4563-867B-E43CFAD86D0C}" type="pres">
      <dgm:prSet presAssocID="{5785DCC0-9399-4C90-94FF-5E02ACA742D6}" presName="linNode" presStyleCnt="0"/>
      <dgm:spPr/>
    </dgm:pt>
    <dgm:pt modelId="{136DD083-A797-4480-A199-336070649F96}" type="pres">
      <dgm:prSet presAssocID="{5785DCC0-9399-4C90-94FF-5E02ACA742D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1E36653-3493-4968-846D-473640DD7D95}" type="pres">
      <dgm:prSet presAssocID="{5785DCC0-9399-4C90-94FF-5E02ACA742D6}" presName="descendantText" presStyleLbl="alignAccFollowNode1" presStyleIdx="0" presStyleCnt="4">
        <dgm:presLayoutVars>
          <dgm:bulletEnabled val="1"/>
        </dgm:presLayoutVars>
      </dgm:prSet>
      <dgm:spPr/>
    </dgm:pt>
    <dgm:pt modelId="{7E8E2BCB-A4D4-41EF-B41F-1A76498E3F37}" type="pres">
      <dgm:prSet presAssocID="{38BE1B79-E52C-483B-A3DC-2B030B2DEA49}" presName="sp" presStyleCnt="0"/>
      <dgm:spPr/>
    </dgm:pt>
    <dgm:pt modelId="{C42295BE-B5E7-46F6-BCB3-C744B58DCDF2}" type="pres">
      <dgm:prSet presAssocID="{CB14D93C-7D14-4BA3-8093-57080CDDD651}" presName="linNode" presStyleCnt="0"/>
      <dgm:spPr/>
    </dgm:pt>
    <dgm:pt modelId="{A7C07183-5CC6-4504-BDEA-F4F252CD56A1}" type="pres">
      <dgm:prSet presAssocID="{CB14D93C-7D14-4BA3-8093-57080CDDD65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F8655BC-96AB-4E44-BCF3-0E52DE5C292E}" type="pres">
      <dgm:prSet presAssocID="{CB14D93C-7D14-4BA3-8093-57080CDDD651}" presName="descendantText" presStyleLbl="alignAccFollowNode1" presStyleIdx="1" presStyleCnt="4">
        <dgm:presLayoutVars>
          <dgm:bulletEnabled val="1"/>
        </dgm:presLayoutVars>
      </dgm:prSet>
      <dgm:spPr/>
    </dgm:pt>
    <dgm:pt modelId="{0F6270ED-A425-4118-971F-A6073C19AB37}" type="pres">
      <dgm:prSet presAssocID="{C22236C0-2152-4AE1-BEF7-398420873B3C}" presName="sp" presStyleCnt="0"/>
      <dgm:spPr/>
    </dgm:pt>
    <dgm:pt modelId="{BEF57289-D846-4751-A324-C53A47EB1400}" type="pres">
      <dgm:prSet presAssocID="{1E0C45F1-8758-4A01-85AA-5FDF88E9CAF8}" presName="linNode" presStyleCnt="0"/>
      <dgm:spPr/>
    </dgm:pt>
    <dgm:pt modelId="{87F76AEE-D2A0-4966-AC87-E0E40868AF5B}" type="pres">
      <dgm:prSet presAssocID="{1E0C45F1-8758-4A01-85AA-5FDF88E9CAF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830827C-FE4E-48CB-8090-BE194514EC1E}" type="pres">
      <dgm:prSet presAssocID="{1E0C45F1-8758-4A01-85AA-5FDF88E9CAF8}" presName="descendantText" presStyleLbl="alignAccFollowNode1" presStyleIdx="2" presStyleCnt="4">
        <dgm:presLayoutVars>
          <dgm:bulletEnabled val="1"/>
        </dgm:presLayoutVars>
      </dgm:prSet>
      <dgm:spPr/>
    </dgm:pt>
    <dgm:pt modelId="{DA4BC387-3A7F-4229-BB8E-8EA5A1EF5A71}" type="pres">
      <dgm:prSet presAssocID="{508776ED-109A-42E3-B0EB-69E72451F6F0}" presName="sp" presStyleCnt="0"/>
      <dgm:spPr/>
    </dgm:pt>
    <dgm:pt modelId="{BFAD090B-482A-4453-B00D-F8190FD549B6}" type="pres">
      <dgm:prSet presAssocID="{DB4D5D30-BE44-48C3-9E24-3C47FDA003BB}" presName="linNode" presStyleCnt="0"/>
      <dgm:spPr/>
    </dgm:pt>
    <dgm:pt modelId="{8E90BA35-0CD1-4584-9246-FC29EE8BA3CE}" type="pres">
      <dgm:prSet presAssocID="{DB4D5D30-BE44-48C3-9E24-3C47FDA003B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5942266-F046-4357-A673-E7C9FC9C2798}" type="pres">
      <dgm:prSet presAssocID="{DB4D5D30-BE44-48C3-9E24-3C47FDA003B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D385500-66C7-4989-A890-9B78E942073F}" srcId="{5785DCC0-9399-4C90-94FF-5E02ACA742D6}" destId="{FC9D84D0-44A1-4CDA-B43E-C9981B51B4F4}" srcOrd="0" destOrd="0" parTransId="{451459C4-E639-4CAA-96C5-E190A325F892}" sibTransId="{09FE457B-4696-4BF8-A9F9-6A42662D0392}"/>
    <dgm:cxn modelId="{3BEF4C0B-7A9B-4575-B8F3-1BD3D9DA099B}" srcId="{CB14D93C-7D14-4BA3-8093-57080CDDD651}" destId="{9A81D98A-3911-4048-B80B-1B5E11948A2C}" srcOrd="0" destOrd="0" parTransId="{B7002644-0A5C-4EB9-B79D-5EA8E5E98210}" sibTransId="{6CBD95AC-4D36-45B4-927A-95F9A1C9AAF4}"/>
    <dgm:cxn modelId="{0ED74D13-9F3A-4A24-8FA7-0D9A09521488}" type="presOf" srcId="{9A81D98A-3911-4048-B80B-1B5E11948A2C}" destId="{1F8655BC-96AB-4E44-BCF3-0E52DE5C292E}" srcOrd="0" destOrd="0" presId="urn:microsoft.com/office/officeart/2005/8/layout/vList5"/>
    <dgm:cxn modelId="{FE732A14-6E85-405A-8457-D0AFE925BF88}" type="presOf" srcId="{5785DCC0-9399-4C90-94FF-5E02ACA742D6}" destId="{136DD083-A797-4480-A199-336070649F96}" srcOrd="0" destOrd="0" presId="urn:microsoft.com/office/officeart/2005/8/layout/vList5"/>
    <dgm:cxn modelId="{99F3493A-7757-4D4B-8758-CF571CDB4148}" srcId="{D34745A7-D54E-414C-AB0E-B765D7C7B17F}" destId="{1E0C45F1-8758-4A01-85AA-5FDF88E9CAF8}" srcOrd="2" destOrd="0" parTransId="{AD97057D-7FD6-4685-B02C-D1A5C8007DBB}" sibTransId="{508776ED-109A-42E3-B0EB-69E72451F6F0}"/>
    <dgm:cxn modelId="{D4FB273B-BA74-4769-8D39-0EE1EBB4E717}" srcId="{D34745A7-D54E-414C-AB0E-B765D7C7B17F}" destId="{5785DCC0-9399-4C90-94FF-5E02ACA742D6}" srcOrd="0" destOrd="0" parTransId="{11F1CDEC-4890-41F4-A992-F1D84BA50DF1}" sibTransId="{38BE1B79-E52C-483B-A3DC-2B030B2DEA49}"/>
    <dgm:cxn modelId="{B1D15A5B-193A-423E-B0B0-DA377CC03BB6}" type="presOf" srcId="{DB4D5D30-BE44-48C3-9E24-3C47FDA003BB}" destId="{8E90BA35-0CD1-4584-9246-FC29EE8BA3CE}" srcOrd="0" destOrd="0" presId="urn:microsoft.com/office/officeart/2005/8/layout/vList5"/>
    <dgm:cxn modelId="{9CF2174C-C871-4798-AF81-561B34E24687}" type="presOf" srcId="{FC9D84D0-44A1-4CDA-B43E-C9981B51B4F4}" destId="{D1E36653-3493-4968-846D-473640DD7D95}" srcOrd="0" destOrd="0" presId="urn:microsoft.com/office/officeart/2005/8/layout/vList5"/>
    <dgm:cxn modelId="{A08F4A4C-2F40-43BB-98CD-559B18FA17F6}" srcId="{D34745A7-D54E-414C-AB0E-B765D7C7B17F}" destId="{CB14D93C-7D14-4BA3-8093-57080CDDD651}" srcOrd="1" destOrd="0" parTransId="{04996706-577E-4173-A507-BB7FC0387CC2}" sibTransId="{C22236C0-2152-4AE1-BEF7-398420873B3C}"/>
    <dgm:cxn modelId="{30402E50-BF5E-4821-9192-FC1AE4AE310A}" type="presOf" srcId="{91E8A8EB-B233-4CFB-91A0-8A01C4AFD1DA}" destId="{B5942266-F046-4357-A673-E7C9FC9C2798}" srcOrd="0" destOrd="0" presId="urn:microsoft.com/office/officeart/2005/8/layout/vList5"/>
    <dgm:cxn modelId="{C2520C72-6A24-4D17-A0D2-7F51DD982C79}" type="presOf" srcId="{7B3F2513-8993-4A05-9830-EA16BAE78265}" destId="{8830827C-FE4E-48CB-8090-BE194514EC1E}" srcOrd="0" destOrd="0" presId="urn:microsoft.com/office/officeart/2005/8/layout/vList5"/>
    <dgm:cxn modelId="{E23B4C72-89E8-4392-897A-627C1E401B4D}" type="presOf" srcId="{D34745A7-D54E-414C-AB0E-B765D7C7B17F}" destId="{0CA2CF50-8052-4E09-B730-0E73679603B8}" srcOrd="0" destOrd="0" presId="urn:microsoft.com/office/officeart/2005/8/layout/vList5"/>
    <dgm:cxn modelId="{BA065E54-C200-4526-8575-2201D90A046B}" type="presOf" srcId="{CB14D93C-7D14-4BA3-8093-57080CDDD651}" destId="{A7C07183-5CC6-4504-BDEA-F4F252CD56A1}" srcOrd="0" destOrd="0" presId="urn:microsoft.com/office/officeart/2005/8/layout/vList5"/>
    <dgm:cxn modelId="{FD3AF798-B559-4BFC-9291-A0A112CB95E2}" srcId="{D34745A7-D54E-414C-AB0E-B765D7C7B17F}" destId="{DB4D5D30-BE44-48C3-9E24-3C47FDA003BB}" srcOrd="3" destOrd="0" parTransId="{3540F235-E146-4AEA-9F45-DB4D9C211CD7}" sibTransId="{C05A90B3-68C1-4988-8638-81C3E26896C1}"/>
    <dgm:cxn modelId="{054024B4-8D41-42B0-AC03-ABE4D8C6A224}" type="presOf" srcId="{1E0C45F1-8758-4A01-85AA-5FDF88E9CAF8}" destId="{87F76AEE-D2A0-4966-AC87-E0E40868AF5B}" srcOrd="0" destOrd="0" presId="urn:microsoft.com/office/officeart/2005/8/layout/vList5"/>
    <dgm:cxn modelId="{07DAA4C3-ED53-41D3-8B2B-70115FC0FB21}" srcId="{DB4D5D30-BE44-48C3-9E24-3C47FDA003BB}" destId="{91E8A8EB-B233-4CFB-91A0-8A01C4AFD1DA}" srcOrd="0" destOrd="0" parTransId="{33729FC1-8C5F-4963-9DA8-6189BD866D1B}" sibTransId="{2EED4654-E111-41C4-A886-A9D5674A5EA7}"/>
    <dgm:cxn modelId="{A371C9D1-74E6-469E-8F30-8A11E313C73F}" srcId="{1E0C45F1-8758-4A01-85AA-5FDF88E9CAF8}" destId="{7B3F2513-8993-4A05-9830-EA16BAE78265}" srcOrd="0" destOrd="0" parTransId="{6BF0F34F-06FF-45FB-9351-4FD32BB6FBDA}" sibTransId="{85453B6C-3726-46C9-98A1-6C3DDBFDFE7C}"/>
    <dgm:cxn modelId="{145AF874-60F1-450E-A70B-3C126B16AD86}" type="presParOf" srcId="{0CA2CF50-8052-4E09-B730-0E73679603B8}" destId="{E2F8ABB6-FF43-4563-867B-E43CFAD86D0C}" srcOrd="0" destOrd="0" presId="urn:microsoft.com/office/officeart/2005/8/layout/vList5"/>
    <dgm:cxn modelId="{A6C257B0-049C-4B0F-9610-57730EDE61DC}" type="presParOf" srcId="{E2F8ABB6-FF43-4563-867B-E43CFAD86D0C}" destId="{136DD083-A797-4480-A199-336070649F96}" srcOrd="0" destOrd="0" presId="urn:microsoft.com/office/officeart/2005/8/layout/vList5"/>
    <dgm:cxn modelId="{975BCF2F-91A8-4E1F-9147-CD86AF075E0A}" type="presParOf" srcId="{E2F8ABB6-FF43-4563-867B-E43CFAD86D0C}" destId="{D1E36653-3493-4968-846D-473640DD7D95}" srcOrd="1" destOrd="0" presId="urn:microsoft.com/office/officeart/2005/8/layout/vList5"/>
    <dgm:cxn modelId="{0FE50A1E-999C-40C9-BD78-3C241925EF71}" type="presParOf" srcId="{0CA2CF50-8052-4E09-B730-0E73679603B8}" destId="{7E8E2BCB-A4D4-41EF-B41F-1A76498E3F37}" srcOrd="1" destOrd="0" presId="urn:microsoft.com/office/officeart/2005/8/layout/vList5"/>
    <dgm:cxn modelId="{4F24CD6B-3828-4002-A008-38B068D515F1}" type="presParOf" srcId="{0CA2CF50-8052-4E09-B730-0E73679603B8}" destId="{C42295BE-B5E7-46F6-BCB3-C744B58DCDF2}" srcOrd="2" destOrd="0" presId="urn:microsoft.com/office/officeart/2005/8/layout/vList5"/>
    <dgm:cxn modelId="{EBF426CD-FDE9-410A-851A-FC8AF9376EF7}" type="presParOf" srcId="{C42295BE-B5E7-46F6-BCB3-C744B58DCDF2}" destId="{A7C07183-5CC6-4504-BDEA-F4F252CD56A1}" srcOrd="0" destOrd="0" presId="urn:microsoft.com/office/officeart/2005/8/layout/vList5"/>
    <dgm:cxn modelId="{7A2C1AC1-0DB4-423D-A740-A3E7E1EE869C}" type="presParOf" srcId="{C42295BE-B5E7-46F6-BCB3-C744B58DCDF2}" destId="{1F8655BC-96AB-4E44-BCF3-0E52DE5C292E}" srcOrd="1" destOrd="0" presId="urn:microsoft.com/office/officeart/2005/8/layout/vList5"/>
    <dgm:cxn modelId="{9EB62312-BFDF-42D3-AF05-BD9D557A0BB4}" type="presParOf" srcId="{0CA2CF50-8052-4E09-B730-0E73679603B8}" destId="{0F6270ED-A425-4118-971F-A6073C19AB37}" srcOrd="3" destOrd="0" presId="urn:microsoft.com/office/officeart/2005/8/layout/vList5"/>
    <dgm:cxn modelId="{B797F650-A5C3-4FA1-AE9F-75F73B3317F7}" type="presParOf" srcId="{0CA2CF50-8052-4E09-B730-0E73679603B8}" destId="{BEF57289-D846-4751-A324-C53A47EB1400}" srcOrd="4" destOrd="0" presId="urn:microsoft.com/office/officeart/2005/8/layout/vList5"/>
    <dgm:cxn modelId="{7FD98B39-59A6-4A3C-AD46-0CB146D2C77F}" type="presParOf" srcId="{BEF57289-D846-4751-A324-C53A47EB1400}" destId="{87F76AEE-D2A0-4966-AC87-E0E40868AF5B}" srcOrd="0" destOrd="0" presId="urn:microsoft.com/office/officeart/2005/8/layout/vList5"/>
    <dgm:cxn modelId="{47C2CB72-81B8-45B6-BAC2-ABD822B77FAD}" type="presParOf" srcId="{BEF57289-D846-4751-A324-C53A47EB1400}" destId="{8830827C-FE4E-48CB-8090-BE194514EC1E}" srcOrd="1" destOrd="0" presId="urn:microsoft.com/office/officeart/2005/8/layout/vList5"/>
    <dgm:cxn modelId="{271E950D-93A7-48B6-8467-51780F8CE619}" type="presParOf" srcId="{0CA2CF50-8052-4E09-B730-0E73679603B8}" destId="{DA4BC387-3A7F-4229-BB8E-8EA5A1EF5A71}" srcOrd="5" destOrd="0" presId="urn:microsoft.com/office/officeart/2005/8/layout/vList5"/>
    <dgm:cxn modelId="{8E06B2CE-2356-4F74-9F90-9309EAF37C6A}" type="presParOf" srcId="{0CA2CF50-8052-4E09-B730-0E73679603B8}" destId="{BFAD090B-482A-4453-B00D-F8190FD549B6}" srcOrd="6" destOrd="0" presId="urn:microsoft.com/office/officeart/2005/8/layout/vList5"/>
    <dgm:cxn modelId="{63BA09FC-FBE8-4063-9876-1E358E305540}" type="presParOf" srcId="{BFAD090B-482A-4453-B00D-F8190FD549B6}" destId="{8E90BA35-0CD1-4584-9246-FC29EE8BA3CE}" srcOrd="0" destOrd="0" presId="urn:microsoft.com/office/officeart/2005/8/layout/vList5"/>
    <dgm:cxn modelId="{8B0BA239-FC27-46B1-BCF6-23D2932B9523}" type="presParOf" srcId="{BFAD090B-482A-4453-B00D-F8190FD549B6}" destId="{B5942266-F046-4357-A673-E7C9FC9C27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B8837-3E74-4ABF-84C1-B4446CF22CA3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Population: 576,000 residents</a:t>
          </a:r>
        </a:p>
      </dsp:txBody>
      <dsp:txXfrm>
        <a:off x="3201" y="193789"/>
        <a:ext cx="2539866" cy="1523919"/>
      </dsp:txXfrm>
    </dsp:sp>
    <dsp:sp modelId="{5817A03F-AA05-456E-84E8-1130659D515D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49 Municipalities</a:t>
          </a:r>
        </a:p>
      </dsp:txBody>
      <dsp:txXfrm>
        <a:off x="2797054" y="193789"/>
        <a:ext cx="2539866" cy="1523919"/>
      </dsp:txXfrm>
    </dsp:sp>
    <dsp:sp modelId="{C496BFBC-F120-4D20-AB21-BCEAB0034173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Population Density: 3,138 residents per square mile – 2</a:t>
          </a:r>
          <a:r>
            <a:rPr lang="en-US" sz="1700" kern="1200" baseline="30000"/>
            <a:t>nd</a:t>
          </a:r>
          <a:r>
            <a:rPr lang="en-US" sz="1700" kern="1200"/>
            <a:t> most densely populated county in Pennsylvania </a:t>
          </a:r>
        </a:p>
      </dsp:txBody>
      <dsp:txXfrm>
        <a:off x="5590907" y="193789"/>
        <a:ext cx="2539866" cy="1523919"/>
      </dsp:txXfrm>
    </dsp:sp>
    <dsp:sp modelId="{97AB55D7-4884-4403-AB66-7694F52E7D66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Primarily urban and suburban neighborhoods</a:t>
          </a:r>
        </a:p>
      </dsp:txBody>
      <dsp:txXfrm>
        <a:off x="8384760" y="193789"/>
        <a:ext cx="2539866" cy="1523919"/>
      </dsp:txXfrm>
    </dsp:sp>
    <dsp:sp modelId="{9AE4BE78-EF17-4DCB-841C-9CBC1F69E7FE}">
      <dsp:nvSpPr>
        <dsp:cNvPr id="0" name=""/>
        <dsp:cNvSpPr/>
      </dsp:nvSpPr>
      <dsp:spPr>
        <a:xfrm>
          <a:off x="1400128" y="1971695"/>
          <a:ext cx="2539866" cy="152391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Located in southeastern Pennsylvania (PA) between the City of Philadelphia, PA and the City of Wilmington, Delaware (DE)</a:t>
          </a:r>
        </a:p>
      </dsp:txBody>
      <dsp:txXfrm>
        <a:off x="1400128" y="1971695"/>
        <a:ext cx="2539866" cy="1523919"/>
      </dsp:txXfrm>
    </dsp:sp>
    <dsp:sp modelId="{50FAE5DA-92C4-46E0-ABD7-D5775DA13DF5}">
      <dsp:nvSpPr>
        <dsp:cNvPr id="0" name=""/>
        <dsp:cNvSpPr/>
      </dsp:nvSpPr>
      <dsp:spPr>
        <a:xfrm>
          <a:off x="4193981" y="1971695"/>
          <a:ext cx="2539866" cy="1523919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35% of residents identifying as Black (23%), Hispanic (5%), or Asian (7%)</a:t>
          </a:r>
        </a:p>
      </dsp:txBody>
      <dsp:txXfrm>
        <a:off x="4193981" y="1971695"/>
        <a:ext cx="2539866" cy="1523919"/>
      </dsp:txXfrm>
    </dsp:sp>
    <dsp:sp modelId="{3AD478F3-3A85-4DE9-B19D-8901C67E80D6}">
      <dsp:nvSpPr>
        <dsp:cNvPr id="0" name=""/>
        <dsp:cNvSpPr/>
      </dsp:nvSpPr>
      <dsp:spPr>
        <a:xfrm>
          <a:off x="6987834" y="1971695"/>
          <a:ext cx="2539866" cy="152391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Median household income of around $80,398</a:t>
          </a:r>
        </a:p>
      </dsp:txBody>
      <dsp:txXfrm>
        <a:off x="6987834" y="1971695"/>
        <a:ext cx="2539866" cy="15239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6653-3493-4968-846D-473640DD7D95}">
      <dsp:nvSpPr>
        <dsp:cNvPr id="0" name=""/>
        <dsp:cNvSpPr/>
      </dsp:nvSpPr>
      <dsp:spPr>
        <a:xfrm rot="5400000">
          <a:off x="4587609" y="-1852846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/>
            <a:t>To increase walking </a:t>
          </a:r>
          <a:r>
            <a:rPr lang="en-US" sz="1900" kern="1200">
              <a:latin typeface="Calibri Light" panose="020F0302020204030204"/>
            </a:rPr>
            <a:t>as a form of active transportation in Delaware County.</a:t>
          </a:r>
          <a:endParaRPr lang="en-US" sz="1900" kern="1200"/>
        </a:p>
      </dsp:txBody>
      <dsp:txXfrm rot="-5400000">
        <a:off x="2635226" y="137617"/>
        <a:ext cx="4646766" cy="703919"/>
      </dsp:txXfrm>
    </dsp:sp>
    <dsp:sp modelId="{136DD083-A797-4480-A199-336070649F96}">
      <dsp:nvSpPr>
        <dsp:cNvPr id="0" name=""/>
        <dsp:cNvSpPr/>
      </dsp:nvSpPr>
      <dsp:spPr>
        <a:xfrm>
          <a:off x="0" y="2027"/>
          <a:ext cx="2635225" cy="9750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Walking Infrastructure</a:t>
          </a:r>
          <a:endParaRPr lang="en-US" sz="1900" kern="1200"/>
        </a:p>
      </dsp:txBody>
      <dsp:txXfrm>
        <a:off x="47600" y="49627"/>
        <a:ext cx="2540025" cy="879898"/>
      </dsp:txXfrm>
    </dsp:sp>
    <dsp:sp modelId="{1F8655BC-96AB-4E44-BCF3-0E52DE5C292E}">
      <dsp:nvSpPr>
        <dsp:cNvPr id="0" name=""/>
        <dsp:cNvSpPr/>
      </dsp:nvSpPr>
      <dsp:spPr>
        <a:xfrm rot="5400000">
          <a:off x="4587609" y="-828992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900" kern="1200"/>
            <a:t>To increase biking </a:t>
          </a:r>
          <a:r>
            <a:rPr lang="en-US" sz="1900" kern="1200">
              <a:latin typeface="Calibri Light" panose="020F0302020204030204"/>
            </a:rPr>
            <a:t>as a form of active transportation in Delaware County.</a:t>
          </a:r>
          <a:endParaRPr lang="en-US" sz="1900" kern="1200"/>
        </a:p>
      </dsp:txBody>
      <dsp:txXfrm rot="-5400000">
        <a:off x="2635226" y="1161471"/>
        <a:ext cx="4646766" cy="703919"/>
      </dsp:txXfrm>
    </dsp:sp>
    <dsp:sp modelId="{A7C07183-5CC6-4504-BDEA-F4F252CD56A1}">
      <dsp:nvSpPr>
        <dsp:cNvPr id="0" name=""/>
        <dsp:cNvSpPr/>
      </dsp:nvSpPr>
      <dsp:spPr>
        <a:xfrm>
          <a:off x="0" y="1025881"/>
          <a:ext cx="2635225" cy="9750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Biking Infrastructure</a:t>
          </a:r>
          <a:endParaRPr lang="en-US" sz="1900" kern="1200"/>
        </a:p>
      </dsp:txBody>
      <dsp:txXfrm>
        <a:off x="47600" y="1073481"/>
        <a:ext cx="2540025" cy="879898"/>
      </dsp:txXfrm>
    </dsp:sp>
    <dsp:sp modelId="{8830827C-FE4E-48CB-8090-BE194514EC1E}">
      <dsp:nvSpPr>
        <dsp:cNvPr id="0" name=""/>
        <dsp:cNvSpPr/>
      </dsp:nvSpPr>
      <dsp:spPr>
        <a:xfrm rot="5400000">
          <a:off x="4587609" y="194861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Increase transit ridership in Delaware County.</a:t>
          </a:r>
        </a:p>
      </dsp:txBody>
      <dsp:txXfrm rot="-5400000">
        <a:off x="2635226" y="2185324"/>
        <a:ext cx="4646766" cy="703919"/>
      </dsp:txXfrm>
    </dsp:sp>
    <dsp:sp modelId="{87F76AEE-D2A0-4966-AC87-E0E40868AF5B}">
      <dsp:nvSpPr>
        <dsp:cNvPr id="0" name=""/>
        <dsp:cNvSpPr/>
      </dsp:nvSpPr>
      <dsp:spPr>
        <a:xfrm>
          <a:off x="0" y="2049734"/>
          <a:ext cx="2635225" cy="97509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Transit Ridership</a:t>
          </a:r>
        </a:p>
      </dsp:txBody>
      <dsp:txXfrm>
        <a:off x="47600" y="2097334"/>
        <a:ext cx="2540025" cy="879898"/>
      </dsp:txXfrm>
    </dsp:sp>
    <dsp:sp modelId="{B5942266-F046-4357-A673-E7C9FC9C2798}">
      <dsp:nvSpPr>
        <dsp:cNvPr id="0" name=""/>
        <dsp:cNvSpPr/>
      </dsp:nvSpPr>
      <dsp:spPr>
        <a:xfrm rot="5400000">
          <a:off x="4587609" y="1218715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To support access to and adoption of EVs and EV infrastructure.</a:t>
          </a:r>
        </a:p>
      </dsp:txBody>
      <dsp:txXfrm rot="-5400000">
        <a:off x="2635226" y="3209178"/>
        <a:ext cx="4646766" cy="703919"/>
      </dsp:txXfrm>
    </dsp:sp>
    <dsp:sp modelId="{8E90BA35-0CD1-4584-9246-FC29EE8BA3CE}">
      <dsp:nvSpPr>
        <dsp:cNvPr id="0" name=""/>
        <dsp:cNvSpPr/>
      </dsp:nvSpPr>
      <dsp:spPr>
        <a:xfrm>
          <a:off x="0" y="3073588"/>
          <a:ext cx="2635225" cy="9750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EVs and EV Infrastructure</a:t>
          </a:r>
        </a:p>
      </dsp:txBody>
      <dsp:txXfrm>
        <a:off x="47600" y="3121188"/>
        <a:ext cx="2540025" cy="8798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6653-3493-4968-846D-473640DD7D95}">
      <dsp:nvSpPr>
        <dsp:cNvPr id="0" name=""/>
        <dsp:cNvSpPr/>
      </dsp:nvSpPr>
      <dsp:spPr>
        <a:xfrm rot="5400000">
          <a:off x="4587609" y="-1852846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/>
            <a:t>To reduce energy consumption in Delaware County.</a:t>
          </a:r>
        </a:p>
      </dsp:txBody>
      <dsp:txXfrm rot="-5400000">
        <a:off x="2635226" y="137617"/>
        <a:ext cx="4646766" cy="703919"/>
      </dsp:txXfrm>
    </dsp:sp>
    <dsp:sp modelId="{136DD083-A797-4480-A199-336070649F96}">
      <dsp:nvSpPr>
        <dsp:cNvPr id="0" name=""/>
        <dsp:cNvSpPr/>
      </dsp:nvSpPr>
      <dsp:spPr>
        <a:xfrm>
          <a:off x="0" y="2027"/>
          <a:ext cx="2635225" cy="9750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Energy</a:t>
          </a:r>
          <a:endParaRPr lang="en-US" sz="1900" kern="1200"/>
        </a:p>
      </dsp:txBody>
      <dsp:txXfrm>
        <a:off x="47600" y="49627"/>
        <a:ext cx="2540025" cy="879898"/>
      </dsp:txXfrm>
    </dsp:sp>
    <dsp:sp modelId="{1F8655BC-96AB-4E44-BCF3-0E52DE5C292E}">
      <dsp:nvSpPr>
        <dsp:cNvPr id="0" name=""/>
        <dsp:cNvSpPr/>
      </dsp:nvSpPr>
      <dsp:spPr>
        <a:xfrm rot="5400000">
          <a:off x="4587609" y="-828992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900" kern="1200"/>
            <a:t>To reduce water consumption in Delaware County.</a:t>
          </a:r>
        </a:p>
      </dsp:txBody>
      <dsp:txXfrm rot="-5400000">
        <a:off x="2635226" y="1161471"/>
        <a:ext cx="4646766" cy="703919"/>
      </dsp:txXfrm>
    </dsp:sp>
    <dsp:sp modelId="{A7C07183-5CC6-4504-BDEA-F4F252CD56A1}">
      <dsp:nvSpPr>
        <dsp:cNvPr id="0" name=""/>
        <dsp:cNvSpPr/>
      </dsp:nvSpPr>
      <dsp:spPr>
        <a:xfrm>
          <a:off x="0" y="1025881"/>
          <a:ext cx="2635225" cy="9750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Water</a:t>
          </a:r>
          <a:endParaRPr lang="en-US" sz="1900" kern="1200"/>
        </a:p>
      </dsp:txBody>
      <dsp:txXfrm>
        <a:off x="47600" y="1073481"/>
        <a:ext cx="2540025" cy="879898"/>
      </dsp:txXfrm>
    </dsp:sp>
    <dsp:sp modelId="{8830827C-FE4E-48CB-8090-BE194514EC1E}">
      <dsp:nvSpPr>
        <dsp:cNvPr id="0" name=""/>
        <dsp:cNvSpPr/>
      </dsp:nvSpPr>
      <dsp:spPr>
        <a:xfrm rot="5400000">
          <a:off x="4587609" y="194861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To increase availability and use of </a:t>
          </a:r>
          <a:r>
            <a:rPr lang="en-US" sz="1600" kern="1200">
              <a:latin typeface="Calibri Light" panose="020F0302020204030204"/>
            </a:rPr>
            <a:t>combustion-free</a:t>
          </a:r>
          <a:r>
            <a:rPr lang="en-US" sz="1600" kern="1200"/>
            <a:t> </a:t>
          </a:r>
          <a:r>
            <a:rPr lang="en-US" sz="1600" kern="1200">
              <a:latin typeface="Calibri Light" panose="020F0302020204030204"/>
            </a:rPr>
            <a:t>locally-sourced </a:t>
          </a:r>
          <a:r>
            <a:rPr lang="en-US" sz="1600" kern="1200"/>
            <a:t>renewable energy sources. </a:t>
          </a:r>
        </a:p>
      </dsp:txBody>
      <dsp:txXfrm rot="-5400000">
        <a:off x="2635226" y="2185324"/>
        <a:ext cx="4646766" cy="703919"/>
      </dsp:txXfrm>
    </dsp:sp>
    <dsp:sp modelId="{87F76AEE-D2A0-4966-AC87-E0E40868AF5B}">
      <dsp:nvSpPr>
        <dsp:cNvPr id="0" name=""/>
        <dsp:cNvSpPr/>
      </dsp:nvSpPr>
      <dsp:spPr>
        <a:xfrm>
          <a:off x="0" y="2049734"/>
          <a:ext cx="2635225" cy="97509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Renewable Energy</a:t>
          </a:r>
        </a:p>
      </dsp:txBody>
      <dsp:txXfrm>
        <a:off x="47600" y="2097334"/>
        <a:ext cx="2540025" cy="879898"/>
      </dsp:txXfrm>
    </dsp:sp>
    <dsp:sp modelId="{B5942266-F046-4357-A673-E7C9FC9C2798}">
      <dsp:nvSpPr>
        <dsp:cNvPr id="0" name=""/>
        <dsp:cNvSpPr/>
      </dsp:nvSpPr>
      <dsp:spPr>
        <a:xfrm rot="5400000">
          <a:off x="4587609" y="1218715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Reduce emissions in Delaware County.</a:t>
          </a:r>
        </a:p>
      </dsp:txBody>
      <dsp:txXfrm rot="-5400000">
        <a:off x="2635226" y="3209178"/>
        <a:ext cx="4646766" cy="703919"/>
      </dsp:txXfrm>
    </dsp:sp>
    <dsp:sp modelId="{8E90BA35-0CD1-4584-9246-FC29EE8BA3CE}">
      <dsp:nvSpPr>
        <dsp:cNvPr id="0" name=""/>
        <dsp:cNvSpPr/>
      </dsp:nvSpPr>
      <dsp:spPr>
        <a:xfrm>
          <a:off x="0" y="3073588"/>
          <a:ext cx="2635225" cy="9750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Emissions</a:t>
          </a:r>
        </a:p>
      </dsp:txBody>
      <dsp:txXfrm>
        <a:off x="47600" y="3121188"/>
        <a:ext cx="2540025" cy="8798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6653-3493-4968-846D-473640DD7D95}">
      <dsp:nvSpPr>
        <dsp:cNvPr id="0" name=""/>
        <dsp:cNvSpPr/>
      </dsp:nvSpPr>
      <dsp:spPr>
        <a:xfrm rot="5400000">
          <a:off x="4455486" y="-1687742"/>
          <a:ext cx="1044324" cy="46848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Achieve Zero Waste in Delaware County Operations.</a:t>
          </a:r>
        </a:p>
      </dsp:txBody>
      <dsp:txXfrm rot="-5400000">
        <a:off x="2635225" y="183499"/>
        <a:ext cx="4633866" cy="942364"/>
      </dsp:txXfrm>
    </dsp:sp>
    <dsp:sp modelId="{136DD083-A797-4480-A199-336070649F96}">
      <dsp:nvSpPr>
        <dsp:cNvPr id="0" name=""/>
        <dsp:cNvSpPr/>
      </dsp:nvSpPr>
      <dsp:spPr>
        <a:xfrm>
          <a:off x="0" y="1977"/>
          <a:ext cx="2635225" cy="13054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County Operations</a:t>
          </a:r>
          <a:endParaRPr lang="en-US" sz="1900" kern="1200"/>
        </a:p>
      </dsp:txBody>
      <dsp:txXfrm>
        <a:off x="63725" y="65702"/>
        <a:ext cx="2507775" cy="1177956"/>
      </dsp:txXfrm>
    </dsp:sp>
    <dsp:sp modelId="{1F8655BC-96AB-4E44-BCF3-0E52DE5C292E}">
      <dsp:nvSpPr>
        <dsp:cNvPr id="0" name=""/>
        <dsp:cNvSpPr/>
      </dsp:nvSpPr>
      <dsp:spPr>
        <a:xfrm rot="5400000">
          <a:off x="4455486" y="-317065"/>
          <a:ext cx="1044324" cy="4684846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900" kern="1200"/>
            <a:t>Achieve Zero Waste in Delaware County Communities. </a:t>
          </a:r>
        </a:p>
      </dsp:txBody>
      <dsp:txXfrm rot="-5400000">
        <a:off x="2635225" y="1554176"/>
        <a:ext cx="4633866" cy="942364"/>
      </dsp:txXfrm>
    </dsp:sp>
    <dsp:sp modelId="{A7C07183-5CC6-4504-BDEA-F4F252CD56A1}">
      <dsp:nvSpPr>
        <dsp:cNvPr id="0" name=""/>
        <dsp:cNvSpPr/>
      </dsp:nvSpPr>
      <dsp:spPr>
        <a:xfrm>
          <a:off x="0" y="1372654"/>
          <a:ext cx="2635225" cy="13054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Countywide</a:t>
          </a:r>
          <a:endParaRPr lang="en-US" sz="1900" kern="1200"/>
        </a:p>
      </dsp:txBody>
      <dsp:txXfrm>
        <a:off x="63725" y="1436379"/>
        <a:ext cx="2507775" cy="1177956"/>
      </dsp:txXfrm>
    </dsp:sp>
    <dsp:sp modelId="{8830827C-FE4E-48CB-8090-BE194514EC1E}">
      <dsp:nvSpPr>
        <dsp:cNvPr id="0" name=""/>
        <dsp:cNvSpPr/>
      </dsp:nvSpPr>
      <dsp:spPr>
        <a:xfrm rot="5400000">
          <a:off x="4455486" y="1053610"/>
          <a:ext cx="1044324" cy="4684846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/>
            <a:t>Reduce emissions from waste.</a:t>
          </a:r>
        </a:p>
      </dsp:txBody>
      <dsp:txXfrm rot="-5400000">
        <a:off x="2635225" y="2924851"/>
        <a:ext cx="4633866" cy="942364"/>
      </dsp:txXfrm>
    </dsp:sp>
    <dsp:sp modelId="{87F76AEE-D2A0-4966-AC87-E0E40868AF5B}">
      <dsp:nvSpPr>
        <dsp:cNvPr id="0" name=""/>
        <dsp:cNvSpPr/>
      </dsp:nvSpPr>
      <dsp:spPr>
        <a:xfrm>
          <a:off x="0" y="2743330"/>
          <a:ext cx="2635225" cy="13054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Emissions</a:t>
          </a:r>
        </a:p>
      </dsp:txBody>
      <dsp:txXfrm>
        <a:off x="63725" y="2807055"/>
        <a:ext cx="2507775" cy="11779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6653-3493-4968-846D-473640DD7D95}">
      <dsp:nvSpPr>
        <dsp:cNvPr id="0" name=""/>
        <dsp:cNvSpPr/>
      </dsp:nvSpPr>
      <dsp:spPr>
        <a:xfrm rot="5400000">
          <a:off x="4587609" y="-1852846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To ensure just and equitable access to clean, clear</a:t>
          </a:r>
          <a:r>
            <a:rPr lang="en-US" sz="1600" kern="1200">
              <a:latin typeface="Calibri Light" panose="020F0302020204030204"/>
            </a:rPr>
            <a:t>,</a:t>
          </a:r>
          <a:r>
            <a:rPr lang="en-US" sz="1600" kern="1200"/>
            <a:t> and healthy air.</a:t>
          </a:r>
        </a:p>
      </dsp:txBody>
      <dsp:txXfrm rot="-5400000">
        <a:off x="2635226" y="137617"/>
        <a:ext cx="4646766" cy="703919"/>
      </dsp:txXfrm>
    </dsp:sp>
    <dsp:sp modelId="{136DD083-A797-4480-A199-336070649F96}">
      <dsp:nvSpPr>
        <dsp:cNvPr id="0" name=""/>
        <dsp:cNvSpPr/>
      </dsp:nvSpPr>
      <dsp:spPr>
        <a:xfrm>
          <a:off x="0" y="2027"/>
          <a:ext cx="2635225" cy="9750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Air</a:t>
          </a:r>
          <a:endParaRPr lang="en-US" sz="1900" kern="1200"/>
        </a:p>
      </dsp:txBody>
      <dsp:txXfrm>
        <a:off x="47600" y="49627"/>
        <a:ext cx="2540025" cy="879898"/>
      </dsp:txXfrm>
    </dsp:sp>
    <dsp:sp modelId="{1F8655BC-96AB-4E44-BCF3-0E52DE5C292E}">
      <dsp:nvSpPr>
        <dsp:cNvPr id="0" name=""/>
        <dsp:cNvSpPr/>
      </dsp:nvSpPr>
      <dsp:spPr>
        <a:xfrm rot="5400000">
          <a:off x="4587609" y="-828992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kern="1200"/>
            <a:t>To </a:t>
          </a:r>
          <a:r>
            <a:rPr lang="en-US" sz="1600" kern="1200">
              <a:latin typeface="Calibri Light" panose="020F0302020204030204"/>
            </a:rPr>
            <a:t>ensure</a:t>
          </a:r>
          <a:r>
            <a:rPr lang="en-US" sz="1600" kern="1200"/>
            <a:t> just and equitable access to safe and affordable drinking water and water for recreation.</a:t>
          </a:r>
        </a:p>
      </dsp:txBody>
      <dsp:txXfrm rot="-5400000">
        <a:off x="2635226" y="1161471"/>
        <a:ext cx="4646766" cy="703919"/>
      </dsp:txXfrm>
    </dsp:sp>
    <dsp:sp modelId="{A7C07183-5CC6-4504-BDEA-F4F252CD56A1}">
      <dsp:nvSpPr>
        <dsp:cNvPr id="0" name=""/>
        <dsp:cNvSpPr/>
      </dsp:nvSpPr>
      <dsp:spPr>
        <a:xfrm>
          <a:off x="0" y="1025881"/>
          <a:ext cx="2635225" cy="9750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Water</a:t>
          </a:r>
          <a:endParaRPr lang="en-US" sz="1900" kern="1200"/>
        </a:p>
      </dsp:txBody>
      <dsp:txXfrm>
        <a:off x="47600" y="1073481"/>
        <a:ext cx="2540025" cy="879898"/>
      </dsp:txXfrm>
    </dsp:sp>
    <dsp:sp modelId="{8830827C-FE4E-48CB-8090-BE194514EC1E}">
      <dsp:nvSpPr>
        <dsp:cNvPr id="0" name=""/>
        <dsp:cNvSpPr/>
      </dsp:nvSpPr>
      <dsp:spPr>
        <a:xfrm rot="5400000">
          <a:off x="4587609" y="194861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/>
            <a:t>To ensure just and equitable access to healthy, nutritious, appealing</a:t>
          </a:r>
          <a:r>
            <a:rPr lang="en-US" sz="1500" kern="1200">
              <a:latin typeface="Calibri Light" panose="020F0302020204030204"/>
            </a:rPr>
            <a:t>,</a:t>
          </a:r>
          <a:r>
            <a:rPr lang="en-US" sz="1500" kern="1200"/>
            <a:t> and locally grown food.</a:t>
          </a:r>
          <a:r>
            <a:rPr lang="en-US" sz="1500" kern="1200">
              <a:latin typeface="Calibri Light" panose="020F0302020204030204"/>
            </a:rPr>
            <a:t> </a:t>
          </a:r>
          <a:endParaRPr lang="en-US" sz="1500" kern="1200"/>
        </a:p>
      </dsp:txBody>
      <dsp:txXfrm rot="-5400000">
        <a:off x="2635226" y="2185324"/>
        <a:ext cx="4646766" cy="703919"/>
      </dsp:txXfrm>
    </dsp:sp>
    <dsp:sp modelId="{87F76AEE-D2A0-4966-AC87-E0E40868AF5B}">
      <dsp:nvSpPr>
        <dsp:cNvPr id="0" name=""/>
        <dsp:cNvSpPr/>
      </dsp:nvSpPr>
      <dsp:spPr>
        <a:xfrm>
          <a:off x="0" y="2049734"/>
          <a:ext cx="2635225" cy="97509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Food</a:t>
          </a:r>
        </a:p>
      </dsp:txBody>
      <dsp:txXfrm>
        <a:off x="47600" y="2097334"/>
        <a:ext cx="2540025" cy="879898"/>
      </dsp:txXfrm>
    </dsp:sp>
    <dsp:sp modelId="{B5942266-F046-4357-A673-E7C9FC9C2798}">
      <dsp:nvSpPr>
        <dsp:cNvPr id="0" name=""/>
        <dsp:cNvSpPr/>
      </dsp:nvSpPr>
      <dsp:spPr>
        <a:xfrm rot="5400000">
          <a:off x="4587609" y="1218715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Improve the overall physical and mental health and well-being for all. </a:t>
          </a:r>
        </a:p>
      </dsp:txBody>
      <dsp:txXfrm rot="-5400000">
        <a:off x="2635226" y="3209178"/>
        <a:ext cx="4646766" cy="703919"/>
      </dsp:txXfrm>
    </dsp:sp>
    <dsp:sp modelId="{8E90BA35-0CD1-4584-9246-FC29EE8BA3CE}">
      <dsp:nvSpPr>
        <dsp:cNvPr id="0" name=""/>
        <dsp:cNvSpPr/>
      </dsp:nvSpPr>
      <dsp:spPr>
        <a:xfrm>
          <a:off x="0" y="3073588"/>
          <a:ext cx="2635225" cy="9750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Overall Wellbeing</a:t>
          </a:r>
        </a:p>
      </dsp:txBody>
      <dsp:txXfrm>
        <a:off x="47600" y="3121188"/>
        <a:ext cx="2540025" cy="8798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69F4A-F807-49DC-B6E7-4D69DBE2CB9E}">
      <dsp:nvSpPr>
        <dsp:cNvPr id="0" name=""/>
        <dsp:cNvSpPr/>
      </dsp:nvSpPr>
      <dsp:spPr>
        <a:xfrm>
          <a:off x="55" y="1742050"/>
          <a:ext cx="2041953" cy="1684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County Operations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Facilities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Waste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Fleet</a:t>
          </a:r>
        </a:p>
      </dsp:txBody>
      <dsp:txXfrm>
        <a:off x="38813" y="1780808"/>
        <a:ext cx="1964437" cy="1245772"/>
      </dsp:txXfrm>
    </dsp:sp>
    <dsp:sp modelId="{1632406A-8422-40AA-8B3D-9E0037F4DB24}">
      <dsp:nvSpPr>
        <dsp:cNvPr id="0" name=""/>
        <dsp:cNvSpPr/>
      </dsp:nvSpPr>
      <dsp:spPr>
        <a:xfrm>
          <a:off x="1176557" y="2247245"/>
          <a:ext cx="2098146" cy="2098146"/>
        </a:xfrm>
        <a:prstGeom prst="leftCircularArrow">
          <a:avLst>
            <a:gd name="adj1" fmla="val 2427"/>
            <a:gd name="adj2" fmla="val 293604"/>
            <a:gd name="adj3" fmla="val 2069114"/>
            <a:gd name="adj4" fmla="val 9024489"/>
            <a:gd name="adj5" fmla="val 28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39543-9F79-42E7-8146-899A65D3FC0D}">
      <dsp:nvSpPr>
        <dsp:cNvPr id="0" name=""/>
        <dsp:cNvSpPr/>
      </dsp:nvSpPr>
      <dsp:spPr>
        <a:xfrm>
          <a:off x="453823" y="3065338"/>
          <a:ext cx="1815070" cy="721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County Controls</a:t>
          </a:r>
        </a:p>
      </dsp:txBody>
      <dsp:txXfrm>
        <a:off x="474964" y="3086479"/>
        <a:ext cx="1772788" cy="679511"/>
      </dsp:txXfrm>
    </dsp:sp>
    <dsp:sp modelId="{59081D09-E10C-49C7-8ACF-578B14827649}">
      <dsp:nvSpPr>
        <dsp:cNvPr id="0" name=""/>
        <dsp:cNvSpPr/>
      </dsp:nvSpPr>
      <dsp:spPr>
        <a:xfrm>
          <a:off x="2511351" y="1742050"/>
          <a:ext cx="2041953" cy="1684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Technical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Model Ordinances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Model Plans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Resolutions</a:t>
          </a:r>
        </a:p>
      </dsp:txBody>
      <dsp:txXfrm>
        <a:off x="2550109" y="2141705"/>
        <a:ext cx="1964437" cy="1245772"/>
      </dsp:txXfrm>
    </dsp:sp>
    <dsp:sp modelId="{E843D897-F3EB-44F7-A8FC-E5D11415DF0F}">
      <dsp:nvSpPr>
        <dsp:cNvPr id="0" name=""/>
        <dsp:cNvSpPr/>
      </dsp:nvSpPr>
      <dsp:spPr>
        <a:xfrm>
          <a:off x="3670837" y="756857"/>
          <a:ext cx="2359063" cy="2359063"/>
        </a:xfrm>
        <a:prstGeom prst="circularArrow">
          <a:avLst>
            <a:gd name="adj1" fmla="val 2158"/>
            <a:gd name="adj2" fmla="val 259520"/>
            <a:gd name="adj3" fmla="val 19564969"/>
            <a:gd name="adj4" fmla="val 12575511"/>
            <a:gd name="adj5" fmla="val 2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7BD36-E06F-470D-8D10-6D934A6D3133}">
      <dsp:nvSpPr>
        <dsp:cNvPr id="0" name=""/>
        <dsp:cNvSpPr/>
      </dsp:nvSpPr>
      <dsp:spPr>
        <a:xfrm>
          <a:off x="2965118" y="1381153"/>
          <a:ext cx="1815070" cy="721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Influences</a:t>
          </a:r>
        </a:p>
      </dsp:txBody>
      <dsp:txXfrm>
        <a:off x="2986259" y="1402294"/>
        <a:ext cx="1772788" cy="679511"/>
      </dsp:txXfrm>
    </dsp:sp>
    <dsp:sp modelId="{FBB01D88-EEA1-408D-8BDE-BCC69668C8AE}">
      <dsp:nvSpPr>
        <dsp:cNvPr id="0" name=""/>
        <dsp:cNvSpPr/>
      </dsp:nvSpPr>
      <dsp:spPr>
        <a:xfrm>
          <a:off x="5022646" y="1742050"/>
          <a:ext cx="2041953" cy="1684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Partnerships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Schools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Businesses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Municipalities</a:t>
          </a:r>
        </a:p>
      </dsp:txBody>
      <dsp:txXfrm>
        <a:off x="5061404" y="1780808"/>
        <a:ext cx="1964437" cy="1245772"/>
      </dsp:txXfrm>
    </dsp:sp>
    <dsp:sp modelId="{DC4AD0C5-7E32-45FC-A9F7-0A13ACCCB4DE}">
      <dsp:nvSpPr>
        <dsp:cNvPr id="0" name=""/>
        <dsp:cNvSpPr/>
      </dsp:nvSpPr>
      <dsp:spPr>
        <a:xfrm>
          <a:off x="5476414" y="3065338"/>
          <a:ext cx="1815070" cy="721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Educates</a:t>
          </a:r>
        </a:p>
      </dsp:txBody>
      <dsp:txXfrm>
        <a:off x="5497555" y="3086479"/>
        <a:ext cx="1772788" cy="679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F81FB-E46C-4C76-8A5F-27B7CFD052F1}">
      <dsp:nvSpPr>
        <dsp:cNvPr id="0" name=""/>
        <dsp:cNvSpPr/>
      </dsp:nvSpPr>
      <dsp:spPr>
        <a:xfrm>
          <a:off x="947201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825E7-ADDE-44F7-BED8-BCBE426FABE7}">
      <dsp:nvSpPr>
        <dsp:cNvPr id="0" name=""/>
        <dsp:cNvSpPr/>
      </dsp:nvSpPr>
      <dsp:spPr>
        <a:xfrm>
          <a:off x="59990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Charged with providing reviews and recommendations to Delaware County Council and County departments</a:t>
          </a:r>
        </a:p>
      </dsp:txBody>
      <dsp:txXfrm>
        <a:off x="59990" y="2402242"/>
        <a:ext cx="3226223" cy="720000"/>
      </dsp:txXfrm>
    </dsp:sp>
    <dsp:sp modelId="{CE19F8F3-B5C2-4181-9D3D-D825C37247E2}">
      <dsp:nvSpPr>
        <dsp:cNvPr id="0" name=""/>
        <dsp:cNvSpPr/>
      </dsp:nvSpPr>
      <dsp:spPr>
        <a:xfrm>
          <a:off x="4738014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3D6A4-7A94-48D6-AAE6-A1A6F77F6E15}">
      <dsp:nvSpPr>
        <dsp:cNvPr id="0" name=""/>
        <dsp:cNvSpPr/>
      </dsp:nvSpPr>
      <dsp:spPr>
        <a:xfrm>
          <a:off x="3850802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10 members of the public</a:t>
          </a:r>
        </a:p>
      </dsp:txBody>
      <dsp:txXfrm>
        <a:off x="3850802" y="2402242"/>
        <a:ext cx="3226223" cy="720000"/>
      </dsp:txXfrm>
    </dsp:sp>
    <dsp:sp modelId="{745195B3-A8C6-4D03-A9E5-483B97D48CF7}">
      <dsp:nvSpPr>
        <dsp:cNvPr id="0" name=""/>
        <dsp:cNvSpPr/>
      </dsp:nvSpPr>
      <dsp:spPr>
        <a:xfrm>
          <a:off x="8528826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CE018-018B-4EFD-8623-84D8E69F1990}">
      <dsp:nvSpPr>
        <dsp:cNvPr id="0" name=""/>
        <dsp:cNvSpPr/>
      </dsp:nvSpPr>
      <dsp:spPr>
        <a:xfrm>
          <a:off x="7641615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7 members of County staff</a:t>
          </a:r>
        </a:p>
      </dsp:txBody>
      <dsp:txXfrm>
        <a:off x="7641615" y="2402242"/>
        <a:ext cx="3226223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53530-DB40-4723-9652-497B7DCAC79A}">
      <dsp:nvSpPr>
        <dsp:cNvPr id="0" name=""/>
        <dsp:cNvSpPr/>
      </dsp:nvSpPr>
      <dsp:spPr>
        <a:xfrm>
          <a:off x="947201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0474D-2EBC-4F0B-9EEF-BE36F1D98F18}">
      <dsp:nvSpPr>
        <dsp:cNvPr id="0" name=""/>
        <dsp:cNvSpPr/>
      </dsp:nvSpPr>
      <dsp:spPr>
        <a:xfrm>
          <a:off x="59990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Hired first CSO in January 2021</a:t>
          </a:r>
        </a:p>
      </dsp:txBody>
      <dsp:txXfrm>
        <a:off x="59990" y="2402242"/>
        <a:ext cx="3226223" cy="720000"/>
      </dsp:txXfrm>
    </dsp:sp>
    <dsp:sp modelId="{37A6B723-0926-4C33-88CA-DC72759F39E7}">
      <dsp:nvSpPr>
        <dsp:cNvPr id="0" name=""/>
        <dsp:cNvSpPr/>
      </dsp:nvSpPr>
      <dsp:spPr>
        <a:xfrm>
          <a:off x="4738014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26BE4-FCF0-4FD9-95E4-CCB8EA26A0B1}">
      <dsp:nvSpPr>
        <dsp:cNvPr id="0" name=""/>
        <dsp:cNvSpPr/>
      </dsp:nvSpPr>
      <dsp:spPr>
        <a:xfrm>
          <a:off x="3850802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Charged with developing first County sustainability Plan</a:t>
          </a:r>
        </a:p>
      </dsp:txBody>
      <dsp:txXfrm>
        <a:off x="3850802" y="2402242"/>
        <a:ext cx="3226223" cy="720000"/>
      </dsp:txXfrm>
    </dsp:sp>
    <dsp:sp modelId="{9B33B0E9-5596-4DBB-B5FA-4CA75317BE20}">
      <dsp:nvSpPr>
        <dsp:cNvPr id="0" name=""/>
        <dsp:cNvSpPr/>
      </dsp:nvSpPr>
      <dsp:spPr>
        <a:xfrm>
          <a:off x="8528826" y="567162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54AFB-89A6-4E13-B7D1-3AB6E56D74AF}">
      <dsp:nvSpPr>
        <dsp:cNvPr id="0" name=""/>
        <dsp:cNvSpPr/>
      </dsp:nvSpPr>
      <dsp:spPr>
        <a:xfrm>
          <a:off x="7641615" y="2402242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Overseeing 6 County Departments</a:t>
          </a:r>
        </a:p>
      </dsp:txBody>
      <dsp:txXfrm>
        <a:off x="7641615" y="2402242"/>
        <a:ext cx="322622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7A2F1-47CE-4688-B718-DF8EA0E9EA95}">
      <dsp:nvSpPr>
        <dsp:cNvPr id="0" name=""/>
        <dsp:cNvSpPr/>
      </dsp:nvSpPr>
      <dsp:spPr>
        <a:xfrm>
          <a:off x="6816197" y="2118958"/>
          <a:ext cx="247427" cy="758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778"/>
              </a:lnTo>
              <a:lnTo>
                <a:pt x="247427" y="7587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20B43-42C3-41BD-918D-CC61F2D5266C}">
      <dsp:nvSpPr>
        <dsp:cNvPr id="0" name=""/>
        <dsp:cNvSpPr/>
      </dsp:nvSpPr>
      <dsp:spPr>
        <a:xfrm>
          <a:off x="5818238" y="947800"/>
          <a:ext cx="173199" cy="758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778"/>
              </a:lnTo>
              <a:lnTo>
                <a:pt x="173199" y="7587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28E59-AB34-476F-8CE0-F2A241C4682C}">
      <dsp:nvSpPr>
        <dsp:cNvPr id="0" name=""/>
        <dsp:cNvSpPr/>
      </dsp:nvSpPr>
      <dsp:spPr>
        <a:xfrm>
          <a:off x="5645039" y="947800"/>
          <a:ext cx="173199" cy="758778"/>
        </a:xfrm>
        <a:custGeom>
          <a:avLst/>
          <a:gdLst/>
          <a:ahLst/>
          <a:cxnLst/>
          <a:rect l="0" t="0" r="0" b="0"/>
          <a:pathLst>
            <a:path>
              <a:moveTo>
                <a:pt x="173199" y="0"/>
              </a:moveTo>
              <a:lnTo>
                <a:pt x="173199" y="758778"/>
              </a:lnTo>
              <a:lnTo>
                <a:pt x="0" y="7587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39E7-6C30-478F-AA3C-3E68F31E65F7}">
      <dsp:nvSpPr>
        <dsp:cNvPr id="0" name=""/>
        <dsp:cNvSpPr/>
      </dsp:nvSpPr>
      <dsp:spPr>
        <a:xfrm>
          <a:off x="5818238" y="947800"/>
          <a:ext cx="4989794" cy="268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516"/>
              </a:lnTo>
              <a:lnTo>
                <a:pt x="4989794" y="2515516"/>
              </a:lnTo>
              <a:lnTo>
                <a:pt x="4989794" y="26887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9EB35-4DB0-4D82-BD1B-E9C5A72012D9}">
      <dsp:nvSpPr>
        <dsp:cNvPr id="0" name=""/>
        <dsp:cNvSpPr/>
      </dsp:nvSpPr>
      <dsp:spPr>
        <a:xfrm>
          <a:off x="5818238" y="947800"/>
          <a:ext cx="2993876" cy="268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516"/>
              </a:lnTo>
              <a:lnTo>
                <a:pt x="2993876" y="2515516"/>
              </a:lnTo>
              <a:lnTo>
                <a:pt x="2993876" y="26887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FA90D-8CCE-4E82-B29C-8476D548A199}">
      <dsp:nvSpPr>
        <dsp:cNvPr id="0" name=""/>
        <dsp:cNvSpPr/>
      </dsp:nvSpPr>
      <dsp:spPr>
        <a:xfrm>
          <a:off x="5818238" y="947800"/>
          <a:ext cx="997958" cy="268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5516"/>
              </a:lnTo>
              <a:lnTo>
                <a:pt x="997958" y="2515516"/>
              </a:lnTo>
              <a:lnTo>
                <a:pt x="997958" y="26887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3BAA9-0934-4CD4-8B7E-D3FC96D1CB8E}">
      <dsp:nvSpPr>
        <dsp:cNvPr id="0" name=""/>
        <dsp:cNvSpPr/>
      </dsp:nvSpPr>
      <dsp:spPr>
        <a:xfrm>
          <a:off x="4820279" y="947800"/>
          <a:ext cx="997958" cy="2688715"/>
        </a:xfrm>
        <a:custGeom>
          <a:avLst/>
          <a:gdLst/>
          <a:ahLst/>
          <a:cxnLst/>
          <a:rect l="0" t="0" r="0" b="0"/>
          <a:pathLst>
            <a:path>
              <a:moveTo>
                <a:pt x="997958" y="0"/>
              </a:moveTo>
              <a:lnTo>
                <a:pt x="997958" y="2515516"/>
              </a:lnTo>
              <a:lnTo>
                <a:pt x="0" y="2515516"/>
              </a:lnTo>
              <a:lnTo>
                <a:pt x="0" y="26887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BEDB8-93E1-423E-9F65-B3B91F48864D}">
      <dsp:nvSpPr>
        <dsp:cNvPr id="0" name=""/>
        <dsp:cNvSpPr/>
      </dsp:nvSpPr>
      <dsp:spPr>
        <a:xfrm>
          <a:off x="2824361" y="947800"/>
          <a:ext cx="2993876" cy="2688715"/>
        </a:xfrm>
        <a:custGeom>
          <a:avLst/>
          <a:gdLst/>
          <a:ahLst/>
          <a:cxnLst/>
          <a:rect l="0" t="0" r="0" b="0"/>
          <a:pathLst>
            <a:path>
              <a:moveTo>
                <a:pt x="2993876" y="0"/>
              </a:moveTo>
              <a:lnTo>
                <a:pt x="2993876" y="2515516"/>
              </a:lnTo>
              <a:lnTo>
                <a:pt x="0" y="2515516"/>
              </a:lnTo>
              <a:lnTo>
                <a:pt x="0" y="26887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42BB-4B0A-4E92-BF62-991007B84714}">
      <dsp:nvSpPr>
        <dsp:cNvPr id="0" name=""/>
        <dsp:cNvSpPr/>
      </dsp:nvSpPr>
      <dsp:spPr>
        <a:xfrm>
          <a:off x="828443" y="947800"/>
          <a:ext cx="4989794" cy="2688715"/>
        </a:xfrm>
        <a:custGeom>
          <a:avLst/>
          <a:gdLst/>
          <a:ahLst/>
          <a:cxnLst/>
          <a:rect l="0" t="0" r="0" b="0"/>
          <a:pathLst>
            <a:path>
              <a:moveTo>
                <a:pt x="4989794" y="0"/>
              </a:moveTo>
              <a:lnTo>
                <a:pt x="4989794" y="2515516"/>
              </a:lnTo>
              <a:lnTo>
                <a:pt x="0" y="2515516"/>
              </a:lnTo>
              <a:lnTo>
                <a:pt x="0" y="26887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F100B-C8CD-41BF-A1C1-EA61D7107197}">
      <dsp:nvSpPr>
        <dsp:cNvPr id="0" name=""/>
        <dsp:cNvSpPr/>
      </dsp:nvSpPr>
      <dsp:spPr>
        <a:xfrm>
          <a:off x="4993479" y="123040"/>
          <a:ext cx="1649518" cy="824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Chief Sustainability Officer</a:t>
          </a:r>
        </a:p>
      </dsp:txBody>
      <dsp:txXfrm>
        <a:off x="4993479" y="123040"/>
        <a:ext cx="1649518" cy="824759"/>
      </dsp:txXfrm>
    </dsp:sp>
    <dsp:sp modelId="{B0E2A8AD-F57D-44B4-9D63-C3E066C62502}">
      <dsp:nvSpPr>
        <dsp:cNvPr id="0" name=""/>
        <dsp:cNvSpPr/>
      </dsp:nvSpPr>
      <dsp:spPr>
        <a:xfrm>
          <a:off x="3684" y="3636515"/>
          <a:ext cx="1649518" cy="824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Parks and Recreation</a:t>
          </a:r>
        </a:p>
      </dsp:txBody>
      <dsp:txXfrm>
        <a:off x="3684" y="3636515"/>
        <a:ext cx="1649518" cy="824759"/>
      </dsp:txXfrm>
    </dsp:sp>
    <dsp:sp modelId="{27F3BB7E-29C3-4288-9933-BACA2E00013A}">
      <dsp:nvSpPr>
        <dsp:cNvPr id="0" name=""/>
        <dsp:cNvSpPr/>
      </dsp:nvSpPr>
      <dsp:spPr>
        <a:xfrm>
          <a:off x="1999602" y="3636515"/>
          <a:ext cx="1649518" cy="824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Planning</a:t>
          </a:r>
        </a:p>
      </dsp:txBody>
      <dsp:txXfrm>
        <a:off x="1999602" y="3636515"/>
        <a:ext cx="1649518" cy="824759"/>
      </dsp:txXfrm>
    </dsp:sp>
    <dsp:sp modelId="{C0188CF7-4CDB-4356-AC07-4751490A8973}">
      <dsp:nvSpPr>
        <dsp:cNvPr id="0" name=""/>
        <dsp:cNvSpPr/>
      </dsp:nvSpPr>
      <dsp:spPr>
        <a:xfrm>
          <a:off x="3995520" y="3636515"/>
          <a:ext cx="1649518" cy="824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Fleet Management</a:t>
          </a:r>
        </a:p>
      </dsp:txBody>
      <dsp:txXfrm>
        <a:off x="3995520" y="3636515"/>
        <a:ext cx="1649518" cy="824759"/>
      </dsp:txXfrm>
    </dsp:sp>
    <dsp:sp modelId="{3E3B59E2-B9AC-4D07-9FFF-8CBB44E7EC81}">
      <dsp:nvSpPr>
        <dsp:cNvPr id="0" name=""/>
        <dsp:cNvSpPr/>
      </dsp:nvSpPr>
      <dsp:spPr>
        <a:xfrm>
          <a:off x="5991437" y="3636515"/>
          <a:ext cx="1649518" cy="824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Facilities</a:t>
          </a:r>
        </a:p>
      </dsp:txBody>
      <dsp:txXfrm>
        <a:off x="5991437" y="3636515"/>
        <a:ext cx="1649518" cy="824759"/>
      </dsp:txXfrm>
    </dsp:sp>
    <dsp:sp modelId="{B0523E0C-E790-45A2-A979-BB9180DA1F19}">
      <dsp:nvSpPr>
        <dsp:cNvPr id="0" name=""/>
        <dsp:cNvSpPr/>
      </dsp:nvSpPr>
      <dsp:spPr>
        <a:xfrm>
          <a:off x="7987355" y="3636515"/>
          <a:ext cx="1649518" cy="824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Fleet</a:t>
          </a:r>
        </a:p>
      </dsp:txBody>
      <dsp:txXfrm>
        <a:off x="7987355" y="3636515"/>
        <a:ext cx="1649518" cy="824759"/>
      </dsp:txXfrm>
    </dsp:sp>
    <dsp:sp modelId="{1B6AC040-D9DB-4691-8175-15343E845ABF}">
      <dsp:nvSpPr>
        <dsp:cNvPr id="0" name=""/>
        <dsp:cNvSpPr/>
      </dsp:nvSpPr>
      <dsp:spPr>
        <a:xfrm>
          <a:off x="9983273" y="3636515"/>
          <a:ext cx="1649518" cy="8247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Conservation District</a:t>
          </a:r>
        </a:p>
      </dsp:txBody>
      <dsp:txXfrm>
        <a:off x="9983273" y="3636515"/>
        <a:ext cx="1649518" cy="824759"/>
      </dsp:txXfrm>
    </dsp:sp>
    <dsp:sp modelId="{9F6343F3-9E62-44C2-8CD4-275D7B27C07D}">
      <dsp:nvSpPr>
        <dsp:cNvPr id="0" name=""/>
        <dsp:cNvSpPr/>
      </dsp:nvSpPr>
      <dsp:spPr>
        <a:xfrm>
          <a:off x="3995520" y="1294199"/>
          <a:ext cx="1649518" cy="824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Asst Dir Sustainability Finance</a:t>
          </a:r>
        </a:p>
      </dsp:txBody>
      <dsp:txXfrm>
        <a:off x="3995520" y="1294199"/>
        <a:ext cx="1649518" cy="824759"/>
      </dsp:txXfrm>
    </dsp:sp>
    <dsp:sp modelId="{4DCA7990-42F1-409E-B368-603BAB1DCFC5}">
      <dsp:nvSpPr>
        <dsp:cNvPr id="0" name=""/>
        <dsp:cNvSpPr/>
      </dsp:nvSpPr>
      <dsp:spPr>
        <a:xfrm>
          <a:off x="5991437" y="1294199"/>
          <a:ext cx="1649518" cy="824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Sustainability &amp; Resilience </a:t>
          </a:r>
          <a:r>
            <a:rPr lang="en-US" sz="1900" kern="1200" err="1"/>
            <a:t>Mgr</a:t>
          </a:r>
          <a:endParaRPr lang="en-US" sz="1900" kern="1200"/>
        </a:p>
      </dsp:txBody>
      <dsp:txXfrm>
        <a:off x="5991437" y="1294199"/>
        <a:ext cx="1649518" cy="824759"/>
      </dsp:txXfrm>
    </dsp:sp>
    <dsp:sp modelId="{73412B35-BDF5-44E7-988F-6D424F740C3C}">
      <dsp:nvSpPr>
        <dsp:cNvPr id="0" name=""/>
        <dsp:cNvSpPr/>
      </dsp:nvSpPr>
      <dsp:spPr>
        <a:xfrm>
          <a:off x="7063625" y="2465357"/>
          <a:ext cx="1649518" cy="8247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Analyst</a:t>
          </a:r>
        </a:p>
      </dsp:txBody>
      <dsp:txXfrm>
        <a:off x="7063625" y="2465357"/>
        <a:ext cx="1649518" cy="824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0A3B0-5AC7-49D7-AA1F-1E541DF74943}">
      <dsp:nvSpPr>
        <dsp:cNvPr id="0" name=""/>
        <dsp:cNvSpPr/>
      </dsp:nvSpPr>
      <dsp:spPr>
        <a:xfrm>
          <a:off x="0" y="55281"/>
          <a:ext cx="6116549" cy="636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Completed a Facility Condition and Needs Assessment (FCNA) of over 60 County-owned properties for baseline data</a:t>
          </a:r>
        </a:p>
      </dsp:txBody>
      <dsp:txXfrm>
        <a:off x="31070" y="86351"/>
        <a:ext cx="6054409" cy="574340"/>
      </dsp:txXfrm>
    </dsp:sp>
    <dsp:sp modelId="{A9EE9FBF-D1DB-4D28-962D-97101C4696F3}">
      <dsp:nvSpPr>
        <dsp:cNvPr id="0" name=""/>
        <dsp:cNvSpPr/>
      </dsp:nvSpPr>
      <dsp:spPr>
        <a:xfrm>
          <a:off x="0" y="737841"/>
          <a:ext cx="6116549" cy="636480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Borrowed two historically significant capital loans to support Public Works’ CIP: $35 Million for 2022 and $40 Million for 2023</a:t>
          </a:r>
        </a:p>
      </dsp:txBody>
      <dsp:txXfrm>
        <a:off x="31070" y="768911"/>
        <a:ext cx="6054409" cy="574340"/>
      </dsp:txXfrm>
    </dsp:sp>
    <dsp:sp modelId="{32CCE405-B3D5-4C70-8609-B8F71A10CBCB}">
      <dsp:nvSpPr>
        <dsp:cNvPr id="0" name=""/>
        <dsp:cNvSpPr/>
      </dsp:nvSpPr>
      <dsp:spPr>
        <a:xfrm>
          <a:off x="0" y="1420401"/>
          <a:ext cx="6116549" cy="63648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Established a Delaware County Property Assessed Clean Energy (C-PACE) Program</a:t>
          </a:r>
        </a:p>
      </dsp:txBody>
      <dsp:txXfrm>
        <a:off x="31070" y="1451471"/>
        <a:ext cx="6054409" cy="574340"/>
      </dsp:txXfrm>
    </dsp:sp>
    <dsp:sp modelId="{A42171E0-1878-42F9-A07D-D881E7A33AE2}">
      <dsp:nvSpPr>
        <dsp:cNvPr id="0" name=""/>
        <dsp:cNvSpPr/>
      </dsp:nvSpPr>
      <dsp:spPr>
        <a:xfrm>
          <a:off x="0" y="2102961"/>
          <a:ext cx="6116549" cy="63648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Received $600K, the largest alternative fuel incentive grant (AFIG) award in PA, to purchase 69 EVs and 22 dual charging stations</a:t>
          </a:r>
        </a:p>
      </dsp:txBody>
      <dsp:txXfrm>
        <a:off x="31070" y="2134031"/>
        <a:ext cx="6054409" cy="574340"/>
      </dsp:txXfrm>
    </dsp:sp>
    <dsp:sp modelId="{3B081B41-6E90-4BA6-9FCE-7EA0148AA48A}">
      <dsp:nvSpPr>
        <dsp:cNvPr id="0" name=""/>
        <dsp:cNvSpPr/>
      </dsp:nvSpPr>
      <dsp:spPr>
        <a:xfrm>
          <a:off x="0" y="2785521"/>
          <a:ext cx="6116549" cy="63648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Significant Capital investments in Parks and Open Space and Municipality Greenways Grant Program</a:t>
          </a:r>
        </a:p>
      </dsp:txBody>
      <dsp:txXfrm>
        <a:off x="31070" y="2816591"/>
        <a:ext cx="6054409" cy="574340"/>
      </dsp:txXfrm>
    </dsp:sp>
    <dsp:sp modelId="{5AF7E830-5DCD-431C-9D3D-3B8445477B95}">
      <dsp:nvSpPr>
        <dsp:cNvPr id="0" name=""/>
        <dsp:cNvSpPr/>
      </dsp:nvSpPr>
      <dsp:spPr>
        <a:xfrm>
          <a:off x="0" y="3468081"/>
          <a:ext cx="6116549" cy="636480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Acquired by Imminent Domain largest County Park 200+ acres</a:t>
          </a:r>
        </a:p>
      </dsp:txBody>
      <dsp:txXfrm>
        <a:off x="31070" y="3499151"/>
        <a:ext cx="6054409" cy="574340"/>
      </dsp:txXfrm>
    </dsp:sp>
    <dsp:sp modelId="{9C5EC956-F9FC-4C36-AE99-EFAED21309E8}">
      <dsp:nvSpPr>
        <dsp:cNvPr id="0" name=""/>
        <dsp:cNvSpPr/>
      </dsp:nvSpPr>
      <dsp:spPr>
        <a:xfrm>
          <a:off x="0" y="4150641"/>
          <a:ext cx="6116549" cy="6364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Completed a Local Climate Action Plan (LCAP) including an inventory of greenhouse gas emissions County-wide and for County operation</a:t>
          </a:r>
        </a:p>
      </dsp:txBody>
      <dsp:txXfrm>
        <a:off x="31070" y="4181711"/>
        <a:ext cx="6054409" cy="574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994DB-5C3A-4AF3-89CA-B144498F769D}">
      <dsp:nvSpPr>
        <dsp:cNvPr id="0" name=""/>
        <dsp:cNvSpPr/>
      </dsp:nvSpPr>
      <dsp:spPr>
        <a:xfrm>
          <a:off x="3953" y="541618"/>
          <a:ext cx="2377306" cy="837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Community Prioritization Survey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(December 2021) </a:t>
          </a:r>
        </a:p>
      </dsp:txBody>
      <dsp:txXfrm>
        <a:off x="3953" y="541618"/>
        <a:ext cx="2377306" cy="837408"/>
      </dsp:txXfrm>
    </dsp:sp>
    <dsp:sp modelId="{7B560A73-5710-4D25-896C-0FE678CA15A5}">
      <dsp:nvSpPr>
        <dsp:cNvPr id="0" name=""/>
        <dsp:cNvSpPr/>
      </dsp:nvSpPr>
      <dsp:spPr>
        <a:xfrm>
          <a:off x="3953" y="1379026"/>
          <a:ext cx="2377306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1" kern="1200"/>
            <a:t>Goal: </a:t>
          </a:r>
          <a:r>
            <a:rPr lang="en-US" sz="1500" kern="1200"/>
            <a:t>Identify Priorities for Sustainability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651 Participants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Findings: </a:t>
          </a:r>
          <a:r>
            <a:rPr lang="en-US" sz="1500" kern="1200"/>
            <a:t>75% - greatly concerned with Climate Change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Natural Resources, Climate Resiliency, and Zero Waste as priorities</a:t>
          </a:r>
        </a:p>
      </dsp:txBody>
      <dsp:txXfrm>
        <a:off x="3953" y="1379026"/>
        <a:ext cx="2377306" cy="2431898"/>
      </dsp:txXfrm>
    </dsp:sp>
    <dsp:sp modelId="{A5BE44D7-936B-4D41-BA07-0969B6B70B4C}">
      <dsp:nvSpPr>
        <dsp:cNvPr id="0" name=""/>
        <dsp:cNvSpPr/>
      </dsp:nvSpPr>
      <dsp:spPr>
        <a:xfrm>
          <a:off x="2714082" y="541618"/>
          <a:ext cx="2377306" cy="837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Focus Area Subcommittees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(August 2022 – March 2023) </a:t>
          </a:r>
        </a:p>
      </dsp:txBody>
      <dsp:txXfrm>
        <a:off x="2714082" y="541618"/>
        <a:ext cx="2377306" cy="837408"/>
      </dsp:txXfrm>
    </dsp:sp>
    <dsp:sp modelId="{D23457AC-7941-4AE7-9ECB-30448FA45BDA}">
      <dsp:nvSpPr>
        <dsp:cNvPr id="0" name=""/>
        <dsp:cNvSpPr/>
      </dsp:nvSpPr>
      <dsp:spPr>
        <a:xfrm>
          <a:off x="2714082" y="1379026"/>
          <a:ext cx="2377306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1" kern="1200"/>
            <a:t>Goal: </a:t>
          </a:r>
          <a:r>
            <a:rPr lang="en-US" sz="1500" b="0" i="0" kern="1200"/>
            <a:t>Identify Goals, Targets, and Actions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89 Participants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63 Hours of Active Meetings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Findings: </a:t>
          </a:r>
          <a:r>
            <a:rPr lang="en-US" sz="1500" kern="1200"/>
            <a:t>12 Goals, 18 subgoals, 29 Targets, and 248+ Actions</a:t>
          </a:r>
        </a:p>
      </dsp:txBody>
      <dsp:txXfrm>
        <a:off x="2714082" y="1379026"/>
        <a:ext cx="2377306" cy="2431898"/>
      </dsp:txXfrm>
    </dsp:sp>
    <dsp:sp modelId="{E7F8F2BF-B07E-46C6-9405-B61C15A72F8B}">
      <dsp:nvSpPr>
        <dsp:cNvPr id="0" name=""/>
        <dsp:cNvSpPr/>
      </dsp:nvSpPr>
      <dsp:spPr>
        <a:xfrm>
          <a:off x="5424211" y="541618"/>
          <a:ext cx="2377306" cy="837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Stakeholder Meetings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(October – December 2022)</a:t>
          </a:r>
        </a:p>
      </dsp:txBody>
      <dsp:txXfrm>
        <a:off x="5424211" y="541618"/>
        <a:ext cx="2377306" cy="837408"/>
      </dsp:txXfrm>
    </dsp:sp>
    <dsp:sp modelId="{0DBB9A00-9D5D-42B8-B437-0E3CD400C5D3}">
      <dsp:nvSpPr>
        <dsp:cNvPr id="0" name=""/>
        <dsp:cNvSpPr/>
      </dsp:nvSpPr>
      <dsp:spPr>
        <a:xfrm>
          <a:off x="5424211" y="1379026"/>
          <a:ext cx="2377306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1" kern="1200"/>
            <a:t>Goal: </a:t>
          </a:r>
          <a:r>
            <a:rPr lang="en-US" sz="1500" kern="1200"/>
            <a:t>Gain perspective on the responsibilities of other departments and organizations and identify mutual goals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15+ Stakeholder Meetings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Opportunities for partnership and implementation across variety of organizations</a:t>
          </a:r>
        </a:p>
      </dsp:txBody>
      <dsp:txXfrm>
        <a:off x="5424211" y="1379026"/>
        <a:ext cx="2377306" cy="2431898"/>
      </dsp:txXfrm>
    </dsp:sp>
    <dsp:sp modelId="{D23F640D-80AC-4020-B546-0BF1BC69519F}">
      <dsp:nvSpPr>
        <dsp:cNvPr id="0" name=""/>
        <dsp:cNvSpPr/>
      </dsp:nvSpPr>
      <dsp:spPr>
        <a:xfrm>
          <a:off x="8134340" y="541618"/>
          <a:ext cx="2377306" cy="837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Open Houses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(March – April 2023)</a:t>
          </a:r>
        </a:p>
      </dsp:txBody>
      <dsp:txXfrm>
        <a:off x="8134340" y="541618"/>
        <a:ext cx="2377306" cy="837408"/>
      </dsp:txXfrm>
    </dsp:sp>
    <dsp:sp modelId="{0F3A92F2-7E8C-4220-B7C8-4A718A5DC3A3}">
      <dsp:nvSpPr>
        <dsp:cNvPr id="0" name=""/>
        <dsp:cNvSpPr/>
      </dsp:nvSpPr>
      <dsp:spPr>
        <a:xfrm>
          <a:off x="8134340" y="1379026"/>
          <a:ext cx="2377306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i="1" kern="1200"/>
            <a:t>Goal: </a:t>
          </a:r>
          <a:r>
            <a:rPr lang="en-US" sz="1500" kern="1200"/>
            <a:t>Share Progress about the Sustainability Plan and gather feedback on the drafted material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80+ Participants from 15 municipalities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3 In-person and 1 virtual</a:t>
          </a:r>
        </a:p>
      </dsp:txBody>
      <dsp:txXfrm>
        <a:off x="8134340" y="1379026"/>
        <a:ext cx="2377306" cy="24318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AB7B5-6C4D-4698-97EF-54E595FC02C3}">
      <dsp:nvSpPr>
        <dsp:cNvPr id="0" name=""/>
        <dsp:cNvSpPr/>
      </dsp:nvSpPr>
      <dsp:spPr>
        <a:xfrm>
          <a:off x="0" y="602420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2384D-95D2-4123-AF10-19536E5DE193}">
      <dsp:nvSpPr>
        <dsp:cNvPr id="0" name=""/>
        <dsp:cNvSpPr/>
      </dsp:nvSpPr>
      <dsp:spPr>
        <a:xfrm>
          <a:off x="333341" y="174380"/>
          <a:ext cx="4666783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Economic Sustainability</a:t>
          </a:r>
        </a:p>
      </dsp:txBody>
      <dsp:txXfrm>
        <a:off x="375131" y="216170"/>
        <a:ext cx="4583203" cy="772500"/>
      </dsp:txXfrm>
    </dsp:sp>
    <dsp:sp modelId="{F3224828-2C9C-44E8-9C03-EC838422EC85}">
      <dsp:nvSpPr>
        <dsp:cNvPr id="0" name=""/>
        <dsp:cNvSpPr/>
      </dsp:nvSpPr>
      <dsp:spPr>
        <a:xfrm>
          <a:off x="0" y="1917860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B189E-F3E5-4646-9A17-5FE013F2000E}">
      <dsp:nvSpPr>
        <dsp:cNvPr id="0" name=""/>
        <dsp:cNvSpPr/>
      </dsp:nvSpPr>
      <dsp:spPr>
        <a:xfrm>
          <a:off x="333341" y="1489820"/>
          <a:ext cx="4666783" cy="856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Education</a:t>
          </a:r>
        </a:p>
      </dsp:txBody>
      <dsp:txXfrm>
        <a:off x="375131" y="1531610"/>
        <a:ext cx="4583203" cy="772500"/>
      </dsp:txXfrm>
    </dsp:sp>
    <dsp:sp modelId="{F23BD684-2410-4636-8986-2B9F7568D973}">
      <dsp:nvSpPr>
        <dsp:cNvPr id="0" name=""/>
        <dsp:cNvSpPr/>
      </dsp:nvSpPr>
      <dsp:spPr>
        <a:xfrm>
          <a:off x="0" y="3233300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5C056-D4DE-4582-9640-E47FD5E31517}">
      <dsp:nvSpPr>
        <dsp:cNvPr id="0" name=""/>
        <dsp:cNvSpPr/>
      </dsp:nvSpPr>
      <dsp:spPr>
        <a:xfrm>
          <a:off x="333341" y="2805260"/>
          <a:ext cx="4666783" cy="856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Governance</a:t>
          </a:r>
        </a:p>
      </dsp:txBody>
      <dsp:txXfrm>
        <a:off x="375131" y="2847050"/>
        <a:ext cx="4583203" cy="772500"/>
      </dsp:txXfrm>
    </dsp:sp>
    <dsp:sp modelId="{1315E6FC-BC84-4509-AF1A-458A097E81ED}">
      <dsp:nvSpPr>
        <dsp:cNvPr id="0" name=""/>
        <dsp:cNvSpPr/>
      </dsp:nvSpPr>
      <dsp:spPr>
        <a:xfrm>
          <a:off x="0" y="4548739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B871F-F68B-43BC-A949-38747B16C635}">
      <dsp:nvSpPr>
        <dsp:cNvPr id="0" name=""/>
        <dsp:cNvSpPr/>
      </dsp:nvSpPr>
      <dsp:spPr>
        <a:xfrm>
          <a:off x="333341" y="4120700"/>
          <a:ext cx="4666783" cy="8560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Equity, Inclusion and Justice</a:t>
          </a:r>
        </a:p>
      </dsp:txBody>
      <dsp:txXfrm>
        <a:off x="375131" y="4162490"/>
        <a:ext cx="4583203" cy="77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6653-3493-4968-846D-473640DD7D95}">
      <dsp:nvSpPr>
        <dsp:cNvPr id="0" name=""/>
        <dsp:cNvSpPr/>
      </dsp:nvSpPr>
      <dsp:spPr>
        <a:xfrm rot="5400000">
          <a:off x="4502061" y="-1746137"/>
          <a:ext cx="951174" cy="46848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900" kern="1200"/>
            <a:t>To equip Delaware County to be more prepared to combat extreme weather events. </a:t>
          </a:r>
        </a:p>
      </dsp:txBody>
      <dsp:txXfrm rot="-5400000">
        <a:off x="2635225" y="167131"/>
        <a:ext cx="4638414" cy="858310"/>
      </dsp:txXfrm>
    </dsp:sp>
    <dsp:sp modelId="{136DD083-A797-4480-A199-336070649F96}">
      <dsp:nvSpPr>
        <dsp:cNvPr id="0" name=""/>
        <dsp:cNvSpPr/>
      </dsp:nvSpPr>
      <dsp:spPr>
        <a:xfrm>
          <a:off x="0" y="1801"/>
          <a:ext cx="2635225" cy="11889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Natural Hazards</a:t>
          </a:r>
          <a:endParaRPr lang="en-US" sz="1900" kern="1200"/>
        </a:p>
      </dsp:txBody>
      <dsp:txXfrm>
        <a:off x="58041" y="59842"/>
        <a:ext cx="2519143" cy="1072886"/>
      </dsp:txXfrm>
    </dsp:sp>
    <dsp:sp modelId="{1F8655BC-96AB-4E44-BCF3-0E52DE5C292E}">
      <dsp:nvSpPr>
        <dsp:cNvPr id="0" name=""/>
        <dsp:cNvSpPr/>
      </dsp:nvSpPr>
      <dsp:spPr>
        <a:xfrm rot="5400000">
          <a:off x="4502061" y="-497720"/>
          <a:ext cx="951174" cy="4684846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900" kern="1200"/>
            <a:t>To grow and diversify the green economy.</a:t>
          </a:r>
        </a:p>
      </dsp:txBody>
      <dsp:txXfrm rot="-5400000">
        <a:off x="2635225" y="1415548"/>
        <a:ext cx="4638414" cy="858310"/>
      </dsp:txXfrm>
    </dsp:sp>
    <dsp:sp modelId="{A7C07183-5CC6-4504-BDEA-F4F252CD56A1}">
      <dsp:nvSpPr>
        <dsp:cNvPr id="0" name=""/>
        <dsp:cNvSpPr/>
      </dsp:nvSpPr>
      <dsp:spPr>
        <a:xfrm>
          <a:off x="0" y="1250218"/>
          <a:ext cx="2635225" cy="118896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Economy</a:t>
          </a:r>
          <a:endParaRPr lang="en-US" sz="1900" kern="1200"/>
        </a:p>
      </dsp:txBody>
      <dsp:txXfrm>
        <a:off x="58041" y="1308259"/>
        <a:ext cx="2519143" cy="1072886"/>
      </dsp:txXfrm>
    </dsp:sp>
    <dsp:sp modelId="{8830827C-FE4E-48CB-8090-BE194514EC1E}">
      <dsp:nvSpPr>
        <dsp:cNvPr id="0" name=""/>
        <dsp:cNvSpPr/>
      </dsp:nvSpPr>
      <dsp:spPr>
        <a:xfrm rot="5400000">
          <a:off x="4502061" y="750696"/>
          <a:ext cx="951174" cy="4684846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To ensure infrastructure is properly constructed and maintained to withstand climate hazards through informed decisions by municipalities and residents.</a:t>
          </a:r>
        </a:p>
      </dsp:txBody>
      <dsp:txXfrm rot="-5400000">
        <a:off x="2635225" y="2663964"/>
        <a:ext cx="4638414" cy="858310"/>
      </dsp:txXfrm>
    </dsp:sp>
    <dsp:sp modelId="{87F76AEE-D2A0-4966-AC87-E0E40868AF5B}">
      <dsp:nvSpPr>
        <dsp:cNvPr id="0" name=""/>
        <dsp:cNvSpPr/>
      </dsp:nvSpPr>
      <dsp:spPr>
        <a:xfrm>
          <a:off x="0" y="2498635"/>
          <a:ext cx="2635225" cy="11889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Infrastructure</a:t>
          </a:r>
        </a:p>
      </dsp:txBody>
      <dsp:txXfrm>
        <a:off x="58041" y="2556676"/>
        <a:ext cx="2519143" cy="1072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6653-3493-4968-846D-473640DD7D95}">
      <dsp:nvSpPr>
        <dsp:cNvPr id="0" name=""/>
        <dsp:cNvSpPr/>
      </dsp:nvSpPr>
      <dsp:spPr>
        <a:xfrm rot="5400000">
          <a:off x="4587609" y="-1852846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To increase the amount of and accessibility to open space.</a:t>
          </a:r>
        </a:p>
      </dsp:txBody>
      <dsp:txXfrm rot="-5400000">
        <a:off x="2635226" y="137617"/>
        <a:ext cx="4646766" cy="703919"/>
      </dsp:txXfrm>
    </dsp:sp>
    <dsp:sp modelId="{136DD083-A797-4480-A199-336070649F96}">
      <dsp:nvSpPr>
        <dsp:cNvPr id="0" name=""/>
        <dsp:cNvSpPr/>
      </dsp:nvSpPr>
      <dsp:spPr>
        <a:xfrm>
          <a:off x="0" y="2027"/>
          <a:ext cx="2635225" cy="9750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Open Space</a:t>
          </a:r>
          <a:endParaRPr lang="en-US" sz="1900" kern="1200"/>
        </a:p>
      </dsp:txBody>
      <dsp:txXfrm>
        <a:off x="47600" y="49627"/>
        <a:ext cx="2540025" cy="879898"/>
      </dsp:txXfrm>
    </dsp:sp>
    <dsp:sp modelId="{1F8655BC-96AB-4E44-BCF3-0E52DE5C292E}">
      <dsp:nvSpPr>
        <dsp:cNvPr id="0" name=""/>
        <dsp:cNvSpPr/>
      </dsp:nvSpPr>
      <dsp:spPr>
        <a:xfrm rot="5400000">
          <a:off x="4587609" y="-828992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900" kern="1200"/>
            <a:t>To increase Native Trees/Tree Canopy/Natural Plantings.</a:t>
          </a:r>
        </a:p>
      </dsp:txBody>
      <dsp:txXfrm rot="-5400000">
        <a:off x="2635226" y="1161471"/>
        <a:ext cx="4646766" cy="703919"/>
      </dsp:txXfrm>
    </dsp:sp>
    <dsp:sp modelId="{A7C07183-5CC6-4504-BDEA-F4F252CD56A1}">
      <dsp:nvSpPr>
        <dsp:cNvPr id="0" name=""/>
        <dsp:cNvSpPr/>
      </dsp:nvSpPr>
      <dsp:spPr>
        <a:xfrm>
          <a:off x="0" y="1025881"/>
          <a:ext cx="2635225" cy="9750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Tree Canopy &amp; Plantings</a:t>
          </a:r>
          <a:endParaRPr lang="en-US" sz="1900" kern="1200"/>
        </a:p>
      </dsp:txBody>
      <dsp:txXfrm>
        <a:off x="47600" y="1073481"/>
        <a:ext cx="2540025" cy="879898"/>
      </dsp:txXfrm>
    </dsp:sp>
    <dsp:sp modelId="{8830827C-FE4E-48CB-8090-BE194514EC1E}">
      <dsp:nvSpPr>
        <dsp:cNvPr id="0" name=""/>
        <dsp:cNvSpPr/>
      </dsp:nvSpPr>
      <dsp:spPr>
        <a:xfrm rot="5400000">
          <a:off x="4587609" y="194861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To improve the quality of watersheds throughout Delaware County.</a:t>
          </a:r>
        </a:p>
      </dsp:txBody>
      <dsp:txXfrm rot="-5400000">
        <a:off x="2635226" y="2185324"/>
        <a:ext cx="4646766" cy="703919"/>
      </dsp:txXfrm>
    </dsp:sp>
    <dsp:sp modelId="{87F76AEE-D2A0-4966-AC87-E0E40868AF5B}">
      <dsp:nvSpPr>
        <dsp:cNvPr id="0" name=""/>
        <dsp:cNvSpPr/>
      </dsp:nvSpPr>
      <dsp:spPr>
        <a:xfrm>
          <a:off x="0" y="2049734"/>
          <a:ext cx="2635225" cy="97509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Watershed Quality</a:t>
          </a:r>
        </a:p>
      </dsp:txBody>
      <dsp:txXfrm>
        <a:off x="47600" y="2097334"/>
        <a:ext cx="2540025" cy="879898"/>
      </dsp:txXfrm>
    </dsp:sp>
    <dsp:sp modelId="{B5942266-F046-4357-A673-E7C9FC9C2798}">
      <dsp:nvSpPr>
        <dsp:cNvPr id="0" name=""/>
        <dsp:cNvSpPr/>
      </dsp:nvSpPr>
      <dsp:spPr>
        <a:xfrm rot="5400000">
          <a:off x="4587609" y="1218715"/>
          <a:ext cx="780079" cy="4684846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/>
            <a:t>To identify brownfields in Delaware County and increase remediation efforts. </a:t>
          </a:r>
        </a:p>
      </dsp:txBody>
      <dsp:txXfrm rot="-5400000">
        <a:off x="2635226" y="3209178"/>
        <a:ext cx="4646766" cy="703919"/>
      </dsp:txXfrm>
    </dsp:sp>
    <dsp:sp modelId="{8E90BA35-0CD1-4584-9246-FC29EE8BA3CE}">
      <dsp:nvSpPr>
        <dsp:cNvPr id="0" name=""/>
        <dsp:cNvSpPr/>
      </dsp:nvSpPr>
      <dsp:spPr>
        <a:xfrm>
          <a:off x="0" y="3073588"/>
          <a:ext cx="2635225" cy="9750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Brownfields</a:t>
          </a:r>
        </a:p>
      </dsp:txBody>
      <dsp:txXfrm>
        <a:off x="47600" y="3121188"/>
        <a:ext cx="2540025" cy="879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955E-AC31-4C8A-9189-B382AC3AFF1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C75D3-E321-4645-B6CD-C615B5599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0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3B4E-8F95-45A0-8F43-A3018FEF0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8BB7B-79EE-425A-A309-D222BC667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853D-7654-46FA-B301-F49DD6B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14978-551E-4A04-97EC-821C1B1A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A5118-3116-4823-B71A-FFAF4ED2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A56C-2A80-48EF-9C00-ECE40FA2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D5C56-AACC-44EA-99B8-1CE413233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28121-442D-4776-824D-EDED23AC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51CD3-7101-4393-AD24-95621453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4E4AC-BB78-4A29-B470-556F8BCB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6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5FC630-8325-4BAF-BFE6-DB6CCD047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5F5F8-AC09-4609-84D4-EF447C3D2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3914A-4E71-41B8-8FAD-F6ACB2F5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B93E9-06A8-407F-9619-D459AC67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7247E-1CDC-42A9-9522-B22DB09D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499DF-DF4D-4CF8-A6AE-D9BE5EF2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8310-0920-46F0-82B0-804C03FD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46A6C-E0D1-4B92-AD40-A5609201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F52D4-366B-4CE4-A236-960148B8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CD77-0CCA-4870-94FA-0BACF1E3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DB0C-776F-410B-A99E-25794C0A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50546-28CD-4273-85E5-8719AA7E5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2AFDD-2CA5-43BC-9204-22C068AE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346E-741A-4DFF-9C81-5F3CE0D4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B13B-3C57-4814-B657-1990727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A4A4-C379-49F0-B04B-CF172427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45EC-445D-414E-BD5E-51E7BB4CE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D388F-BCC6-46B9-9DED-0D8D71B05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1E7DC-898E-4788-9FE9-FD94AF8F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3A1D7-39F6-4018-8CC6-874FF194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337D7-478B-4019-880C-66F14073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8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2DCE-D010-4B27-9804-0D368F85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ED125-C2E1-4D1C-A7C8-5D236B0E7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E9F86-9E2D-44A2-8148-9373C44AD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34C34-8A37-450D-B05B-6133FF8BF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3A72C-263E-4ADE-9F8D-A3F66F650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A20C8-9DCD-4DF7-80A7-EBD5C1C9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A7B42-644C-4D47-BA71-14201312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F8067-4538-4BFE-B26B-CDD576D5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B534-5C22-4510-B5DD-0CAA66BF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9F0D3-9BFC-4CAA-9AE6-4BABE427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8D705-B56F-458E-B50A-A810232E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B9C96-F60A-4AB6-9D6B-D7670FBE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7BA51-5BC0-4292-A449-73BBA7FB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16C4B-4790-4BEB-8BDB-6B8E8251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284C4-4225-41DE-8031-4701EB21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845B-65FD-4B52-8392-5F2680F9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0012-817B-4FCD-8391-83E625C1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87D6C-826B-4407-966F-A523D3DC9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4C0DD-A123-4A55-8780-54341AF9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10EF3-F849-452F-95C7-96315563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9F6B5-5EB6-438C-9ECE-9B321A36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1140-2EA5-4E34-AF0C-6C2026C5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09D60-37B7-4812-BD5D-504E1CD8B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4D175-D7AF-4B7E-95DD-DA295ABF2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F1DA1-06EB-4576-9A9B-24A8B1C0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7B32-FE13-4B33-8CF8-B2C282D8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BC1EF-351F-4D67-B4A0-0FB9273E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C2C6D-1E3A-4679-BB20-CEC59521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C632C-95BA-4B79-B730-05E326BAD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F7EA-E3A5-4286-9AFB-FB5A0BB82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883F-B5FF-4E8D-B5C5-FE9734487810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98406-DEEC-466F-8337-63C764585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BBDFE-BB8A-4DCF-A662-5F59200D5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C6A1-587A-4E2C-8F92-37B1419E1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2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lcopa.gov/sustainability/.gov/sustainability" TargetMode="External"/><Relationship Id="rId2" Type="http://schemas.openxmlformats.org/officeDocument/2006/relationships/hyperlink" Target="mailto:lockef@co.Delaware.p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urkovichr@co.Delaware.pa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950A77-ADBA-8D91-DA78-A384A0E3C19D}"/>
              </a:ext>
            </a:extLst>
          </p:cNvPr>
          <p:cNvSpPr/>
          <p:nvPr/>
        </p:nvSpPr>
        <p:spPr>
          <a:xfrm>
            <a:off x="0" y="2268"/>
            <a:ext cx="12228284" cy="6855732"/>
          </a:xfrm>
          <a:prstGeom prst="rect">
            <a:avLst/>
          </a:prstGeom>
          <a:solidFill>
            <a:srgbClr val="2D3D6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CB318E-6BCE-49C0-9A8F-39B353D6C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52" y="250765"/>
            <a:ext cx="5794260" cy="1645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9D70E9-864E-4035-8BA8-1990C416C0A7}"/>
              </a:ext>
            </a:extLst>
          </p:cNvPr>
          <p:cNvSpPr txBox="1"/>
          <p:nvPr/>
        </p:nvSpPr>
        <p:spPr>
          <a:xfrm>
            <a:off x="506771" y="5623644"/>
            <a:ext cx="6242934" cy="769441"/>
          </a:xfrm>
          <a:prstGeom prst="rect">
            <a:avLst/>
          </a:prstGeom>
          <a:noFill/>
          <a:effectLst>
            <a:outerShdw blurRad="76200" dist="139700" dir="2700000" sy="-23000" kx="-800400" algn="b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Francine Locke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B9444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Chief Sustainability Officer, Delaware County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71B13-1E65-41A6-A3CE-A6B96076B243}"/>
              </a:ext>
            </a:extLst>
          </p:cNvPr>
          <p:cNvSpPr txBox="1"/>
          <p:nvPr/>
        </p:nvSpPr>
        <p:spPr>
          <a:xfrm>
            <a:off x="7256476" y="5469756"/>
            <a:ext cx="3651685" cy="1077218"/>
          </a:xfrm>
          <a:prstGeom prst="rect">
            <a:avLst/>
          </a:prstGeom>
          <a:noFill/>
          <a:effectLst>
            <a:outerShdw blurRad="76200" dist="139700" dir="2700000" sy="-23000" kx="-800400" algn="bl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Rebecca Yurkovich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B9444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Sustainability and Resilience Manager</a:t>
            </a:r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5297572-9124-4461-94D1-982ACA054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4" y="1965851"/>
            <a:ext cx="3262042" cy="3262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6B21B-3537-4B24-89FA-1116BABA4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1753" y="1833190"/>
            <a:ext cx="3411762" cy="33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7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8DBC1-DC78-4BE3-9846-5EC31910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en-US" sz="3700" b="1"/>
              <a:t>Delaware County’s 1</a:t>
            </a:r>
            <a:r>
              <a:rPr lang="en-US" sz="3700" b="1" baseline="30000"/>
              <a:t>st</a:t>
            </a:r>
            <a:r>
              <a:rPr lang="en-US" sz="3700" b="1"/>
              <a:t> Sustainability Plan – SustainDelco’s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8E88-5F8A-48DF-B49F-CAE2824E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To create a sustainable and resilient Delaware County that protects the most vulnerable residents from the impacts of climate change and supports a robust green economy while protecting and preserving natural resources.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5DE3EC-F474-488B-9DB1-5C1804EB3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138" y="1469542"/>
            <a:ext cx="4461755" cy="34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3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46D64-2E6D-459C-8F49-18FAF1E9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373263"/>
            <a:ext cx="10044023" cy="8777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Delaware County’s 1st Sustainability Plan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Summary of Public Engagement 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7D767652-0445-4F0A-8635-ABDC2D8C97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28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0857BB0-BA90-4EA4-A07E-B29CEA9AB68D}"/>
              </a:ext>
            </a:extLst>
          </p:cNvPr>
          <p:cNvGraphicFramePr>
            <a:graphicFrameLocks/>
          </p:cNvGraphicFramePr>
          <p:nvPr/>
        </p:nvGraphicFramePr>
        <p:xfrm>
          <a:off x="838200" y="998534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8D915DAD-C53A-41B4-AA1B-933848959B16}"/>
              </a:ext>
            </a:extLst>
          </p:cNvPr>
          <p:cNvSpPr txBox="1">
            <a:spLocks/>
          </p:cNvSpPr>
          <p:nvPr/>
        </p:nvSpPr>
        <p:spPr>
          <a:xfrm>
            <a:off x="8600033" y="1329135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Sustainability Plan Guiding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59760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46D64-2E6D-459C-8F49-18FAF1E9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373263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Six Focus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2FE0A-971C-4007-8DE3-34851889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30" y="1132047"/>
            <a:ext cx="8345739" cy="54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4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D409-0C21-448F-BD05-DDD1532D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8" y="348865"/>
            <a:ext cx="9163464" cy="1576446"/>
          </a:xfrm>
        </p:spPr>
        <p:txBody>
          <a:bodyPr anchor="ctr">
            <a:normAutofit fontScale="90000"/>
          </a:bodyPr>
          <a:lstStyle/>
          <a:p>
            <a:r>
              <a:rPr lang="en-US" sz="4000"/>
              <a:t>Focus Area 1: </a:t>
            </a:r>
            <a:r>
              <a:rPr lang="en-US" sz="4000" b="1"/>
              <a:t>Climate Resiliency</a:t>
            </a:r>
            <a:br>
              <a:rPr lang="en-US" sz="4000"/>
            </a:br>
            <a:r>
              <a:rPr lang="en-US" sz="4000"/>
              <a:t>“To prepare Delaware County to adapt, withstand, and recover quickly from the effects of climate change.”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998C5A-1B25-68AC-F2EC-EA0FCFC45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7" y="2615979"/>
          <a:ext cx="7320072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17" descr="Thermometer">
            <a:extLst>
              <a:ext uri="{FF2B5EF4-FFF2-40B4-BE49-F238E27FC236}">
                <a16:creationId xmlns:a16="http://schemas.microsoft.com/office/drawing/2014/main" id="{2B07F7DF-382B-4FDF-9215-A55CA5E1DF74}"/>
              </a:ext>
            </a:extLst>
          </p:cNvPr>
          <p:cNvSpPr/>
          <p:nvPr/>
        </p:nvSpPr>
        <p:spPr>
          <a:xfrm>
            <a:off x="10920630" y="476765"/>
            <a:ext cx="528770" cy="52877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9F92F-3665-4B24-8BFB-1D76B51C34AE}"/>
              </a:ext>
            </a:extLst>
          </p:cNvPr>
          <p:cNvSpPr txBox="1"/>
          <p:nvPr/>
        </p:nvSpPr>
        <p:spPr>
          <a:xfrm>
            <a:off x="8584095" y="2509060"/>
            <a:ext cx="353362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Increase the number of communities that adopt and implement resiliency practices to adapt to, prepare for, and respond to climate hazards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8CFF0-4170-4296-AEEF-F46C84BAEFA1}"/>
              </a:ext>
            </a:extLst>
          </p:cNvPr>
          <p:cNvSpPr txBox="1"/>
          <p:nvPr/>
        </p:nvSpPr>
        <p:spPr>
          <a:xfrm>
            <a:off x="8580397" y="3990711"/>
            <a:ext cx="3397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Increase the number of green jobs/businesses in Delaware County by 5% over the next 5 years.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B6316B-AE72-4FCE-AC52-197E98A8F1FB}"/>
              </a:ext>
            </a:extLst>
          </p:cNvPr>
          <p:cNvCxnSpPr>
            <a:endCxn id="3" idx="1"/>
          </p:cNvCxnSpPr>
          <p:nvPr/>
        </p:nvCxnSpPr>
        <p:spPr>
          <a:xfrm>
            <a:off x="7831394" y="3247724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C0DF91-CA35-4532-B872-846CAA27E55C}"/>
              </a:ext>
            </a:extLst>
          </p:cNvPr>
          <p:cNvCxnSpPr/>
          <p:nvPr/>
        </p:nvCxnSpPr>
        <p:spPr>
          <a:xfrm>
            <a:off x="7831394" y="4460681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FDD286-9EA8-44F4-981E-5E98B6771BD1}"/>
              </a:ext>
            </a:extLst>
          </p:cNvPr>
          <p:cNvSpPr txBox="1"/>
          <p:nvPr/>
        </p:nvSpPr>
        <p:spPr>
          <a:xfrm>
            <a:off x="8608186" y="5189369"/>
            <a:ext cx="33692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Increase awareness and understanding of sustainable infrastructure by engaging all 49 municipalities and their residents over the next 5 years.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61C605-26F3-4006-8CD1-C8A9F4B237DF}"/>
              </a:ext>
            </a:extLst>
          </p:cNvPr>
          <p:cNvCxnSpPr/>
          <p:nvPr/>
        </p:nvCxnSpPr>
        <p:spPr>
          <a:xfrm>
            <a:off x="7855485" y="5689714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0AD1E2-B9D3-473A-B450-54EC055BAFCD}"/>
              </a:ext>
            </a:extLst>
          </p:cNvPr>
          <p:cNvSpPr txBox="1"/>
          <p:nvPr/>
        </p:nvSpPr>
        <p:spPr>
          <a:xfrm>
            <a:off x="4304093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9CD65-D19C-423C-B2D0-337ECF9CA1A3}"/>
              </a:ext>
            </a:extLst>
          </p:cNvPr>
          <p:cNvSpPr txBox="1"/>
          <p:nvPr/>
        </p:nvSpPr>
        <p:spPr>
          <a:xfrm>
            <a:off x="863412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Sub-Categories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2E1D17-483C-47AD-A268-D503D9BF8C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1173" y="-28181"/>
            <a:ext cx="2286000" cy="23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2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D409-0C21-448F-BD05-DDD1532D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35" y="348865"/>
            <a:ext cx="9718111" cy="1576446"/>
          </a:xfrm>
        </p:spPr>
        <p:txBody>
          <a:bodyPr anchor="ctr">
            <a:normAutofit fontScale="90000"/>
          </a:bodyPr>
          <a:lstStyle/>
          <a:p>
            <a:r>
              <a:rPr lang="en-US" sz="4000"/>
              <a:t>Focus Area 2: </a:t>
            </a:r>
            <a:r>
              <a:rPr lang="en-US" sz="4000" b="1"/>
              <a:t>Natural Resources</a:t>
            </a:r>
            <a:br>
              <a:rPr lang="en-US" sz="4000"/>
            </a:br>
            <a:r>
              <a:rPr lang="en-US" sz="4000"/>
              <a:t>“To protect, conserve, and restore natural resources in Delaware County.”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998C5A-1B25-68AC-F2EC-EA0FCFC45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7" y="2615979"/>
          <a:ext cx="7320072" cy="405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99F92F-3665-4B24-8BFB-1D76B51C34AE}"/>
              </a:ext>
            </a:extLst>
          </p:cNvPr>
          <p:cNvSpPr txBox="1"/>
          <p:nvPr/>
        </p:nvSpPr>
        <p:spPr>
          <a:xfrm>
            <a:off x="8614562" y="2376723"/>
            <a:ext cx="353362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Increase the number of acres of protected open space by 10% over 5 years.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Increase number of residents with access to open space within a half mile walk by 10% over the next 5 years.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8CFF0-4170-4296-AEEF-F46C84BAEFA1}"/>
              </a:ext>
            </a:extLst>
          </p:cNvPr>
          <p:cNvSpPr txBox="1"/>
          <p:nvPr/>
        </p:nvSpPr>
        <p:spPr>
          <a:xfrm>
            <a:off x="8570752" y="3684933"/>
            <a:ext cx="35336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Targets: 1.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the total tree canopy area by 10% over 5 years.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Remediate and enhance 250 acres with native plantings in Delaware County in the next 5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B6316B-AE72-4FCE-AC52-197E98A8F1FB}"/>
              </a:ext>
            </a:extLst>
          </p:cNvPr>
          <p:cNvCxnSpPr>
            <a:cxnSpLocks/>
          </p:cNvCxnSpPr>
          <p:nvPr/>
        </p:nvCxnSpPr>
        <p:spPr>
          <a:xfrm>
            <a:off x="7818051" y="3100240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C0DF91-CA35-4532-B872-846CAA27E55C}"/>
              </a:ext>
            </a:extLst>
          </p:cNvPr>
          <p:cNvCxnSpPr/>
          <p:nvPr/>
        </p:nvCxnSpPr>
        <p:spPr>
          <a:xfrm>
            <a:off x="7818051" y="4195210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FDD286-9EA8-44F4-981E-5E98B6771BD1}"/>
              </a:ext>
            </a:extLst>
          </p:cNvPr>
          <p:cNvSpPr txBox="1"/>
          <p:nvPr/>
        </p:nvSpPr>
        <p:spPr>
          <a:xfrm>
            <a:off x="8608186" y="5078205"/>
            <a:ext cx="336921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Install 25 BMPs across the County in the next 5 years.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61C605-26F3-4006-8CD1-C8A9F4B237DF}"/>
              </a:ext>
            </a:extLst>
          </p:cNvPr>
          <p:cNvCxnSpPr/>
          <p:nvPr/>
        </p:nvCxnSpPr>
        <p:spPr>
          <a:xfrm>
            <a:off x="7855485" y="5350501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0AD1E2-B9D3-473A-B450-54EC055BAFCD}"/>
              </a:ext>
            </a:extLst>
          </p:cNvPr>
          <p:cNvSpPr txBox="1"/>
          <p:nvPr/>
        </p:nvSpPr>
        <p:spPr>
          <a:xfrm>
            <a:off x="4304093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9CD65-D19C-423C-B2D0-337ECF9CA1A3}"/>
              </a:ext>
            </a:extLst>
          </p:cNvPr>
          <p:cNvSpPr txBox="1"/>
          <p:nvPr/>
        </p:nvSpPr>
        <p:spPr>
          <a:xfrm>
            <a:off x="863412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Sub-Categories</a:t>
            </a:r>
          </a:p>
        </p:txBody>
      </p:sp>
      <p:sp>
        <p:nvSpPr>
          <p:cNvPr id="22" name="Rectangle 21" descr="Deciduous tree">
            <a:extLst>
              <a:ext uri="{FF2B5EF4-FFF2-40B4-BE49-F238E27FC236}">
                <a16:creationId xmlns:a16="http://schemas.microsoft.com/office/drawing/2014/main" id="{376F99EC-8477-4251-9E93-8176062B755E}"/>
              </a:ext>
            </a:extLst>
          </p:cNvPr>
          <p:cNvSpPr/>
          <p:nvPr/>
        </p:nvSpPr>
        <p:spPr>
          <a:xfrm>
            <a:off x="10322876" y="750373"/>
            <a:ext cx="528770" cy="52877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D74F9F-1ACF-4394-BC90-E785513419F9}"/>
              </a:ext>
            </a:extLst>
          </p:cNvPr>
          <p:cNvSpPr txBox="1"/>
          <p:nvPr/>
        </p:nvSpPr>
        <p:spPr>
          <a:xfrm>
            <a:off x="8614562" y="5756162"/>
            <a:ext cx="3362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Complete a brownfields survey in all 49 Delaware County Municipalities over the next 5 years.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25C5E1-BB6E-4079-8D87-49FC93C296DD}"/>
              </a:ext>
            </a:extLst>
          </p:cNvPr>
          <p:cNvCxnSpPr/>
          <p:nvPr/>
        </p:nvCxnSpPr>
        <p:spPr>
          <a:xfrm>
            <a:off x="7818051" y="6202909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96A57E3-B40E-46BB-94D0-69182E5FD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5444" y="2461"/>
            <a:ext cx="2269253" cy="22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D409-0C21-448F-BD05-DDD1532D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5" y="348865"/>
            <a:ext cx="8556408" cy="1576446"/>
          </a:xfrm>
        </p:spPr>
        <p:txBody>
          <a:bodyPr anchor="ctr">
            <a:noAutofit/>
          </a:bodyPr>
          <a:lstStyle/>
          <a:p>
            <a:r>
              <a:rPr lang="en-US" sz="3200"/>
              <a:t>Focus Area 3: Transportation</a:t>
            </a:r>
            <a:br>
              <a:rPr lang="en-US" sz="3200"/>
            </a:br>
            <a:r>
              <a:rPr lang="en-US" sz="3200"/>
              <a:t>“To increase accessibility to safe, active, and multimodal transportation as alternatives to single occupant motor vehicles.”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998C5A-1B25-68AC-F2EC-EA0FCFC45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7" y="2615979"/>
          <a:ext cx="7320072" cy="405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99F92F-3665-4B24-8BFB-1D76B51C34AE}"/>
              </a:ext>
            </a:extLst>
          </p:cNvPr>
          <p:cNvSpPr txBox="1"/>
          <p:nvPr/>
        </p:nvSpPr>
        <p:spPr>
          <a:xfrm>
            <a:off x="8570750" y="2249063"/>
            <a:ext cx="353362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Increase miles of sidewalk and trails by 5% over 5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8CFF0-4170-4296-AEEF-F46C84BAEFA1}"/>
              </a:ext>
            </a:extLst>
          </p:cNvPr>
          <p:cNvSpPr txBox="1"/>
          <p:nvPr/>
        </p:nvSpPr>
        <p:spPr>
          <a:xfrm>
            <a:off x="8571900" y="2854555"/>
            <a:ext cx="353362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miles of bike lanes, safe bike routes, and trails by 5% over 5 years.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B6316B-AE72-4FCE-AC52-197E98A8F1FB}"/>
              </a:ext>
            </a:extLst>
          </p:cNvPr>
          <p:cNvCxnSpPr>
            <a:cxnSpLocks/>
          </p:cNvCxnSpPr>
          <p:nvPr/>
        </p:nvCxnSpPr>
        <p:spPr>
          <a:xfrm flipV="1">
            <a:off x="7908764" y="2583169"/>
            <a:ext cx="589418" cy="49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C0DF91-CA35-4532-B872-846CAA27E55C}"/>
              </a:ext>
            </a:extLst>
          </p:cNvPr>
          <p:cNvCxnSpPr/>
          <p:nvPr/>
        </p:nvCxnSpPr>
        <p:spPr>
          <a:xfrm flipV="1">
            <a:off x="7908765" y="3596498"/>
            <a:ext cx="589417" cy="553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FDD286-9EA8-44F4-981E-5E98B6771BD1}"/>
              </a:ext>
            </a:extLst>
          </p:cNvPr>
          <p:cNvSpPr txBox="1"/>
          <p:nvPr/>
        </p:nvSpPr>
        <p:spPr>
          <a:xfrm>
            <a:off x="8526543" y="3644483"/>
            <a:ext cx="351435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Targets: 1.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transit ridership in Delaware County by 20% over 5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Provide education in 100% of Delaware County municipalities on the benefits and availability biking, walking, and public transit over the next 5 years. 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61C605-26F3-4006-8CD1-C8A9F4B237DF}"/>
              </a:ext>
            </a:extLst>
          </p:cNvPr>
          <p:cNvCxnSpPr/>
          <p:nvPr/>
        </p:nvCxnSpPr>
        <p:spPr>
          <a:xfrm flipV="1">
            <a:off x="7909348" y="4704054"/>
            <a:ext cx="589417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0AD1E2-B9D3-473A-B450-54EC055BAFCD}"/>
              </a:ext>
            </a:extLst>
          </p:cNvPr>
          <p:cNvSpPr txBox="1"/>
          <p:nvPr/>
        </p:nvSpPr>
        <p:spPr>
          <a:xfrm>
            <a:off x="4304093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9CD65-D19C-423C-B2D0-337ECF9CA1A3}"/>
              </a:ext>
            </a:extLst>
          </p:cNvPr>
          <p:cNvSpPr txBox="1"/>
          <p:nvPr/>
        </p:nvSpPr>
        <p:spPr>
          <a:xfrm>
            <a:off x="863412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Sub-Categories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D74F9F-1ACF-4394-BC90-E785513419F9}"/>
              </a:ext>
            </a:extLst>
          </p:cNvPr>
          <p:cNvSpPr txBox="1"/>
          <p:nvPr/>
        </p:nvSpPr>
        <p:spPr>
          <a:xfrm>
            <a:off x="8525392" y="5180315"/>
            <a:ext cx="3749585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Targets: 1.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the number of public and county-owned charging stations by 50% over the next 5 years.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the number of EV in Delaware County by 400% over the next 5 years.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Electrify 25% of the County fleet over the next 5 years.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25C5E1-BB6E-4079-8D87-49FC93C296DD}"/>
              </a:ext>
            </a:extLst>
          </p:cNvPr>
          <p:cNvCxnSpPr/>
          <p:nvPr/>
        </p:nvCxnSpPr>
        <p:spPr>
          <a:xfrm flipV="1">
            <a:off x="7899694" y="5749338"/>
            <a:ext cx="652916" cy="43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A3EB8E5-A8EF-49D9-B51B-DC3E14585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9406" y="0"/>
            <a:ext cx="2192594" cy="22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D409-0C21-448F-BD05-DDD1532D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5" y="348865"/>
            <a:ext cx="8556408" cy="1576446"/>
          </a:xfrm>
        </p:spPr>
        <p:txBody>
          <a:bodyPr anchor="ctr">
            <a:noAutofit/>
          </a:bodyPr>
          <a:lstStyle/>
          <a:p>
            <a:r>
              <a:rPr lang="en-US" sz="3200"/>
              <a:t>Focus Area 4: Energy and Efficiencies</a:t>
            </a:r>
            <a:br>
              <a:rPr lang="en-US" sz="3200"/>
            </a:br>
            <a:r>
              <a:rPr lang="en-US" sz="3200"/>
              <a:t>“Reduce water and energy consumption in buildings and properties in Delaware County and transition to combustion-free renewable energy.”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998C5A-1B25-68AC-F2EC-EA0FCFC45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4660" y="2552024"/>
          <a:ext cx="7320072" cy="405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99F92F-3665-4B24-8BFB-1D76B51C34AE}"/>
              </a:ext>
            </a:extLst>
          </p:cNvPr>
          <p:cNvSpPr txBox="1"/>
          <p:nvPr/>
        </p:nvSpPr>
        <p:spPr>
          <a:xfrm>
            <a:off x="7951415" y="2378655"/>
            <a:ext cx="42012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Reduce energy consumption (EUI --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kBTU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Sqft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in County buildings by 20% over the next 5 years.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Reduce energy consumption (EUI --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kBTU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Sqft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in residential and commercial buildings by 20% over the next 5 years.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8CFF0-4170-4296-AEEF-F46C84BAEFA1}"/>
              </a:ext>
            </a:extLst>
          </p:cNvPr>
          <p:cNvSpPr txBox="1"/>
          <p:nvPr/>
        </p:nvSpPr>
        <p:spPr>
          <a:xfrm>
            <a:off x="7951415" y="3643477"/>
            <a:ext cx="40698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Targets: 1.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Reduce water consumption in County buildings by 20% over the next 5 years.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Reduce water consumption in commercial and residential buildings by 20% over the next 5 years.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B6316B-AE72-4FCE-AC52-197E98A8F1FB}"/>
              </a:ext>
            </a:extLst>
          </p:cNvPr>
          <p:cNvCxnSpPr>
            <a:cxnSpLocks/>
          </p:cNvCxnSpPr>
          <p:nvPr/>
        </p:nvCxnSpPr>
        <p:spPr>
          <a:xfrm>
            <a:off x="7218381" y="3011750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C0DF91-CA35-4532-B872-846CAA27E55C}"/>
              </a:ext>
            </a:extLst>
          </p:cNvPr>
          <p:cNvCxnSpPr/>
          <p:nvPr/>
        </p:nvCxnSpPr>
        <p:spPr>
          <a:xfrm>
            <a:off x="7250842" y="4186943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FDD286-9EA8-44F4-981E-5E98B6771BD1}"/>
              </a:ext>
            </a:extLst>
          </p:cNvPr>
          <p:cNvSpPr txBox="1"/>
          <p:nvPr/>
        </p:nvSpPr>
        <p:spPr>
          <a:xfrm>
            <a:off x="7938033" y="4517989"/>
            <a:ext cx="4232926" cy="18466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Targets: 1.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Increase the availability and use of combustion-free locally-sourced renewable energy infrastructure in County Buildings by 10% over the next 5 years.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the availability and use of combustion-free locally-sourced renewable energy infrastructure in residential, commercial, and industrial properties by 10% over the next 5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61C605-26F3-4006-8CD1-C8A9F4B237DF}"/>
              </a:ext>
            </a:extLst>
          </p:cNvPr>
          <p:cNvCxnSpPr/>
          <p:nvPr/>
        </p:nvCxnSpPr>
        <p:spPr>
          <a:xfrm>
            <a:off x="7250842" y="5203017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0AD1E2-B9D3-473A-B450-54EC055BAFCD}"/>
              </a:ext>
            </a:extLst>
          </p:cNvPr>
          <p:cNvSpPr txBox="1"/>
          <p:nvPr/>
        </p:nvSpPr>
        <p:spPr>
          <a:xfrm>
            <a:off x="3810000" y="223196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9CD65-D19C-423C-B2D0-337ECF9CA1A3}"/>
              </a:ext>
            </a:extLst>
          </p:cNvPr>
          <p:cNvSpPr txBox="1"/>
          <p:nvPr/>
        </p:nvSpPr>
        <p:spPr>
          <a:xfrm>
            <a:off x="532052" y="223196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Sub-Categories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D74F9F-1ACF-4394-BC90-E785513419F9}"/>
              </a:ext>
            </a:extLst>
          </p:cNvPr>
          <p:cNvSpPr txBox="1"/>
          <p:nvPr/>
        </p:nvSpPr>
        <p:spPr>
          <a:xfrm>
            <a:off x="8007705" y="6085616"/>
            <a:ext cx="377086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by 20% compared to the 2019 baseline over the next 5 years.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25C5E1-BB6E-4079-8D87-49FC93C296DD}"/>
              </a:ext>
            </a:extLst>
          </p:cNvPr>
          <p:cNvCxnSpPr/>
          <p:nvPr/>
        </p:nvCxnSpPr>
        <p:spPr>
          <a:xfrm>
            <a:off x="7250841" y="6234067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3B85FC6-05A9-4AE5-8F0D-0B6526B60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3138" y="-51676"/>
            <a:ext cx="2358118" cy="23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4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D409-0C21-448F-BD05-DDD1532D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35" y="348865"/>
            <a:ext cx="9718111" cy="1576446"/>
          </a:xfrm>
        </p:spPr>
        <p:txBody>
          <a:bodyPr anchor="ctr">
            <a:normAutofit fontScale="90000"/>
          </a:bodyPr>
          <a:lstStyle/>
          <a:p>
            <a:r>
              <a:rPr lang="en-US" sz="4000"/>
              <a:t>Focus Area 5: </a:t>
            </a:r>
            <a:r>
              <a:rPr lang="en-US" sz="4000" b="1"/>
              <a:t>Zero Waste</a:t>
            </a:r>
            <a:br>
              <a:rPr lang="en-US" sz="4000"/>
            </a:br>
            <a:r>
              <a:rPr lang="en-US" sz="4000"/>
              <a:t>“To achieve Zero Waste in Delaware County through.”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998C5A-1B25-68AC-F2EC-EA0FCFC45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7" y="2615979"/>
          <a:ext cx="7320072" cy="405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99F92F-3665-4B24-8BFB-1D76B51C34AE}"/>
              </a:ext>
            </a:extLst>
          </p:cNvPr>
          <p:cNvSpPr txBox="1"/>
          <p:nvPr/>
        </p:nvSpPr>
        <p:spPr>
          <a:xfrm>
            <a:off x="8536575" y="2559141"/>
            <a:ext cx="353362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Targets: 1.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 50% diversion rate in County buildings in the next 5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2.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Reduce waste tonnage in County buildings by 60% over the next 5 years.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8CFF0-4170-4296-AEEF-F46C84BAEFA1}"/>
              </a:ext>
            </a:extLst>
          </p:cNvPr>
          <p:cNvSpPr txBox="1"/>
          <p:nvPr/>
        </p:nvSpPr>
        <p:spPr>
          <a:xfrm>
            <a:off x="8645538" y="3971837"/>
            <a:ext cx="353362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Targets: 1.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 50% diversion in Delaware County Communities in the next five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2.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Reduce waste tonnage in Delaware County Communities by 60% over the next 5 years.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B6316B-AE72-4FCE-AC52-197E98A8F1FB}"/>
              </a:ext>
            </a:extLst>
          </p:cNvPr>
          <p:cNvCxnSpPr>
            <a:cxnSpLocks/>
          </p:cNvCxnSpPr>
          <p:nvPr/>
        </p:nvCxnSpPr>
        <p:spPr>
          <a:xfrm>
            <a:off x="7818051" y="3323243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C0DF91-CA35-4532-B872-846CAA27E55C}"/>
              </a:ext>
            </a:extLst>
          </p:cNvPr>
          <p:cNvCxnSpPr/>
          <p:nvPr/>
        </p:nvCxnSpPr>
        <p:spPr>
          <a:xfrm>
            <a:off x="7861861" y="4593416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0AD1E2-B9D3-473A-B450-54EC055BAFCD}"/>
              </a:ext>
            </a:extLst>
          </p:cNvPr>
          <p:cNvSpPr txBox="1"/>
          <p:nvPr/>
        </p:nvSpPr>
        <p:spPr>
          <a:xfrm>
            <a:off x="4304093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9CD65-D19C-423C-B2D0-337ECF9CA1A3}"/>
              </a:ext>
            </a:extLst>
          </p:cNvPr>
          <p:cNvSpPr txBox="1"/>
          <p:nvPr/>
        </p:nvSpPr>
        <p:spPr>
          <a:xfrm>
            <a:off x="863412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Sub-Categories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D74F9F-1ACF-4394-BC90-E785513419F9}"/>
              </a:ext>
            </a:extLst>
          </p:cNvPr>
          <p:cNvSpPr txBox="1"/>
          <p:nvPr/>
        </p:nvSpPr>
        <p:spPr>
          <a:xfrm>
            <a:off x="8581932" y="5648532"/>
            <a:ext cx="336283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emissions by 20% from the 2019 baseline over the next 5 years. 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25C5E1-BB6E-4079-8D87-49FC93C296DD}"/>
              </a:ext>
            </a:extLst>
          </p:cNvPr>
          <p:cNvCxnSpPr/>
          <p:nvPr/>
        </p:nvCxnSpPr>
        <p:spPr>
          <a:xfrm>
            <a:off x="7818050" y="6040677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608178-B084-4CA6-A457-59B0F3A15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844" y="0"/>
            <a:ext cx="2493318" cy="24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0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D409-0C21-448F-BD05-DDD1532D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36" y="348865"/>
            <a:ext cx="8778836" cy="1576446"/>
          </a:xfrm>
        </p:spPr>
        <p:txBody>
          <a:bodyPr anchor="ctr">
            <a:normAutofit fontScale="90000"/>
          </a:bodyPr>
          <a:lstStyle/>
          <a:p>
            <a:r>
              <a:rPr lang="en-US" sz="4000"/>
              <a:t>Focus Area 6: </a:t>
            </a:r>
            <a:r>
              <a:rPr lang="en-US" sz="4000" b="1"/>
              <a:t>Health &amp; Wellness</a:t>
            </a:r>
            <a:br>
              <a:rPr lang="en-US" sz="4000"/>
            </a:br>
            <a:r>
              <a:rPr lang="en-US" sz="4000"/>
              <a:t>“To create a safe and healthy environment to live, work, play and thrive.”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998C5A-1B25-68AC-F2EC-EA0FCFC45B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7" y="2615979"/>
          <a:ext cx="7320072" cy="405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99F92F-3665-4B24-8BFB-1D76B51C34AE}"/>
              </a:ext>
            </a:extLst>
          </p:cNvPr>
          <p:cNvSpPr txBox="1"/>
          <p:nvPr/>
        </p:nvSpPr>
        <p:spPr>
          <a:xfrm>
            <a:off x="8614562" y="2376723"/>
            <a:ext cx="353362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education in 100% of Delaware County municipalities to increase awareness and understanding of the impacts of air quality on health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the next 5 years.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8CFF0-4170-4296-AEEF-F46C84BAEFA1}"/>
              </a:ext>
            </a:extLst>
          </p:cNvPr>
          <p:cNvSpPr txBox="1"/>
          <p:nvPr/>
        </p:nvSpPr>
        <p:spPr>
          <a:xfrm>
            <a:off x="8614562" y="3700538"/>
            <a:ext cx="353362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Provide education in 100% of Delaware County municipalities about healthy hydration and the recreational use of water for health and wellness over the next 5 years.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B6316B-AE72-4FCE-AC52-197E98A8F1FB}"/>
              </a:ext>
            </a:extLst>
          </p:cNvPr>
          <p:cNvCxnSpPr>
            <a:cxnSpLocks/>
          </p:cNvCxnSpPr>
          <p:nvPr/>
        </p:nvCxnSpPr>
        <p:spPr>
          <a:xfrm>
            <a:off x="7818051" y="3100240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C0DF91-CA35-4532-B872-846CAA27E55C}"/>
              </a:ext>
            </a:extLst>
          </p:cNvPr>
          <p:cNvCxnSpPr/>
          <p:nvPr/>
        </p:nvCxnSpPr>
        <p:spPr>
          <a:xfrm>
            <a:off x="7818051" y="4195210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BFDD286-9EA8-44F4-981E-5E98B6771BD1}"/>
              </a:ext>
            </a:extLst>
          </p:cNvPr>
          <p:cNvSpPr txBox="1"/>
          <p:nvPr/>
        </p:nvSpPr>
        <p:spPr>
          <a:xfrm>
            <a:off x="8617257" y="4987532"/>
            <a:ext cx="336921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Increase the number of healthy food offerings in food insecure communities by 20% over 5 years.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61C605-26F3-4006-8CD1-C8A9F4B237DF}"/>
              </a:ext>
            </a:extLst>
          </p:cNvPr>
          <p:cNvCxnSpPr/>
          <p:nvPr/>
        </p:nvCxnSpPr>
        <p:spPr>
          <a:xfrm>
            <a:off x="7855485" y="5350501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A0AD1E2-B9D3-473A-B450-54EC055BAFCD}"/>
              </a:ext>
            </a:extLst>
          </p:cNvPr>
          <p:cNvSpPr txBox="1"/>
          <p:nvPr/>
        </p:nvSpPr>
        <p:spPr>
          <a:xfrm>
            <a:off x="4304093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9CD65-D19C-423C-B2D0-337ECF9CA1A3}"/>
              </a:ext>
            </a:extLst>
          </p:cNvPr>
          <p:cNvSpPr txBox="1"/>
          <p:nvPr/>
        </p:nvSpPr>
        <p:spPr>
          <a:xfrm>
            <a:off x="863412" y="224536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Sub-Categories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D74F9F-1ACF-4394-BC90-E785513419F9}"/>
              </a:ext>
            </a:extLst>
          </p:cNvPr>
          <p:cNvSpPr txBox="1"/>
          <p:nvPr/>
        </p:nvSpPr>
        <p:spPr>
          <a:xfrm>
            <a:off x="8614562" y="5846876"/>
            <a:ext cx="3362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Adopt 100% Delaware County Health Department programs as they are developed over the next 5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25C5E1-BB6E-4079-8D87-49FC93C296DD}"/>
              </a:ext>
            </a:extLst>
          </p:cNvPr>
          <p:cNvCxnSpPr/>
          <p:nvPr/>
        </p:nvCxnSpPr>
        <p:spPr>
          <a:xfrm>
            <a:off x="7818051" y="6202909"/>
            <a:ext cx="752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78D1228-89B7-4632-9AB0-98A7060A0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356" y="-45988"/>
            <a:ext cx="2438645" cy="24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5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5C7E8-97A5-43C4-B2BF-15CE85D3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SustainDelco: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A Sustainability Plan for Delaware County, PA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09B33-360E-4B50-B04C-EB6FE5E02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7" y="4756265"/>
            <a:ext cx="5966767" cy="1537855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Presented by: 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Francine Locke, Chief Sustainability Officer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Rebecca Yurkovich, Sustainability &amp; Resilience Manager</a:t>
            </a: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B6E267-7632-4C6B-A170-C7C1E29A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98" y="2189227"/>
            <a:ext cx="3209199" cy="2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915DAD-C53A-41B4-AA1B-933848959B16}"/>
              </a:ext>
            </a:extLst>
          </p:cNvPr>
          <p:cNvSpPr txBox="1">
            <a:spLocks/>
          </p:cNvSpPr>
          <p:nvPr/>
        </p:nvSpPr>
        <p:spPr>
          <a:xfrm>
            <a:off x="8369527" y="1329135"/>
            <a:ext cx="3658074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Implementation Strategy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19326-DD09-453D-86A0-7C2E0336D7B3}"/>
              </a:ext>
            </a:extLst>
          </p:cNvPr>
          <p:cNvSpPr txBox="1"/>
          <p:nvPr/>
        </p:nvSpPr>
        <p:spPr>
          <a:xfrm>
            <a:off x="457200" y="1081476"/>
            <a:ext cx="226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County Capital and Operating Funds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94D14-4A9F-4121-8DE6-9DB2913F8612}"/>
              </a:ext>
            </a:extLst>
          </p:cNvPr>
          <p:cNvSpPr txBox="1"/>
          <p:nvPr/>
        </p:nvSpPr>
        <p:spPr>
          <a:xfrm>
            <a:off x="1866510" y="4590098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Fundraising with Fiscal Sponsorship by the Foundation for Delaware County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80775-C367-4122-9A06-DEE109491D7C}"/>
              </a:ext>
            </a:extLst>
          </p:cNvPr>
          <p:cNvSpPr txBox="1"/>
          <p:nvPr/>
        </p:nvSpPr>
        <p:spPr>
          <a:xfrm>
            <a:off x="4297724" y="474190"/>
            <a:ext cx="244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 and Partnerships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B5C78BC-BBBF-4BCC-83DF-56D9E0A0E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35" y="5311970"/>
            <a:ext cx="3248855" cy="1321489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85DB12C-44BC-42D2-A1CD-A22F523BDACB}"/>
              </a:ext>
            </a:extLst>
          </p:cNvPr>
          <p:cNvGraphicFramePr/>
          <p:nvPr/>
        </p:nvGraphicFramePr>
        <p:xfrm>
          <a:off x="538993" y="252630"/>
          <a:ext cx="7291540" cy="516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48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3C2C6-1494-494C-AA74-FFA2B98C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6ACDD-648C-449D-8533-6D869C30021A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vote by Sustainability Commission to adopt the Plan. 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the finalized Plan to County Council.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 Plan and Begin Fundraising Strategy with The Foundation for Delaware County.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Implement, Track, and Report out Annually</a:t>
            </a:r>
          </a:p>
        </p:txBody>
      </p:sp>
    </p:spTree>
    <p:extLst>
      <p:ext uri="{BB962C8B-B14F-4D97-AF65-F5344CB8AC3E}">
        <p14:creationId xmlns:p14="http://schemas.microsoft.com/office/powerpoint/2010/main" val="358437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BA753-77DF-454C-BFB6-CE81C54A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A397-3CC3-4E26-A011-F129DB1C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Francine Locke</a:t>
            </a:r>
          </a:p>
          <a:p>
            <a:pPr marL="0" indent="0">
              <a:buNone/>
            </a:pPr>
            <a:r>
              <a:rPr lang="en-US" sz="2000"/>
              <a:t>Chief Sustainability Officer</a:t>
            </a:r>
          </a:p>
          <a:p>
            <a:pPr marL="0" indent="0">
              <a:buNone/>
            </a:pPr>
            <a:r>
              <a:rPr lang="en-US" sz="2000"/>
              <a:t>Delaware County, PA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lockef@co.Delaware.pa.us</a:t>
            </a:r>
            <a:endParaRPr lang="en-US" sz="2000"/>
          </a:p>
          <a:p>
            <a:pPr marL="0" indent="0">
              <a:buNone/>
            </a:pPr>
            <a:endParaRPr lang="en-US" sz="2000">
              <a:hlinkClick r:id="rId3"/>
            </a:endParaRPr>
          </a:p>
          <a:p>
            <a:pPr marL="0" indent="0">
              <a:buNone/>
            </a:pPr>
            <a:r>
              <a:rPr lang="en-US" sz="2000"/>
              <a:t>Rebecca Yurkovich </a:t>
            </a:r>
          </a:p>
          <a:p>
            <a:pPr marL="0" indent="0">
              <a:buNone/>
            </a:pPr>
            <a:r>
              <a:rPr lang="en-US" sz="2000"/>
              <a:t>Sustainability and Resilience Manager </a:t>
            </a:r>
          </a:p>
          <a:p>
            <a:pPr marL="0" indent="0">
              <a:buNone/>
            </a:pPr>
            <a:r>
              <a:rPr lang="en-US" sz="2000"/>
              <a:t>Delaware County, PA </a:t>
            </a:r>
          </a:p>
          <a:p>
            <a:pPr marL="0" indent="0">
              <a:buNone/>
            </a:pPr>
            <a:r>
              <a:rPr lang="en-US" sz="2000">
                <a:hlinkClick r:id="rId4"/>
              </a:rPr>
              <a:t>yurkovichr@co.Delaware.pa.us</a:t>
            </a:r>
            <a:endParaRPr lang="en-US" sz="2000"/>
          </a:p>
          <a:p>
            <a:pPr marL="0" indent="0">
              <a:buNone/>
            </a:pPr>
            <a:endParaRPr lang="en-US" sz="2000">
              <a:hlinkClick r:id="rId3"/>
            </a:endParaRPr>
          </a:p>
          <a:p>
            <a:pPr marL="0" indent="0">
              <a:buNone/>
            </a:pPr>
            <a:r>
              <a:rPr lang="en-US" sz="2000">
                <a:hlinkClick r:id="rId3"/>
              </a:rPr>
              <a:t>https://delcopa.gov/sustainability/.gov/sustainability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 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9619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111CD-4747-40EF-894C-DC8DDBA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At a Glance: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Delaware County, Pennsylvania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2BCDE2-03F5-2FAE-4A0B-2E054F6881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72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C39B4-6543-4DDA-927D-54A25B14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Delaware County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7CB87-B1C4-45DB-AE99-D09A1EB1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5-Member Elected Delaware County Council</a:t>
            </a:r>
          </a:p>
          <a:p>
            <a:r>
              <a:rPr lang="en-US" sz="2000"/>
              <a:t>Executive Director, a County Council appointee</a:t>
            </a:r>
          </a:p>
          <a:p>
            <a:r>
              <a:rPr lang="en-US" sz="2000"/>
              <a:t>Home Rule Charter Administrative Code</a:t>
            </a:r>
          </a:p>
          <a:p>
            <a:r>
              <a:rPr lang="en-US" sz="2000"/>
              <a:t>Elected ROW</a:t>
            </a:r>
          </a:p>
          <a:p>
            <a:pPr lvl="1"/>
            <a:r>
              <a:rPr lang="en-US" sz="2000"/>
              <a:t>Controller</a:t>
            </a:r>
          </a:p>
          <a:p>
            <a:pPr lvl="1"/>
            <a:r>
              <a:rPr lang="en-US" sz="2000"/>
              <a:t>Register of Wills</a:t>
            </a:r>
          </a:p>
          <a:p>
            <a:pPr lvl="1"/>
            <a:r>
              <a:rPr lang="en-US" sz="2000"/>
              <a:t>Sheriff</a:t>
            </a:r>
          </a:p>
          <a:p>
            <a:pPr lvl="1"/>
            <a:r>
              <a:rPr lang="en-US" sz="2000"/>
              <a:t>District Attorney</a:t>
            </a:r>
          </a:p>
          <a:p>
            <a:pPr lvl="1"/>
            <a:r>
              <a:rPr lang="en-US" sz="2000"/>
              <a:t>County Courts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77675A1-2193-4895-8CB8-AD9AE8714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46297-ACC9-4B78-AA7B-615EBCDF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Delaware County Sustainability Commission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B784C1-9B84-72F4-228B-A8A47CE156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D44D9E-B0DD-48B5-A890-E436A2BEC0B5}"/>
              </a:ext>
            </a:extLst>
          </p:cNvPr>
          <p:cNvSpPr txBox="1"/>
          <p:nvPr/>
        </p:nvSpPr>
        <p:spPr>
          <a:xfrm>
            <a:off x="2339757" y="2383865"/>
            <a:ext cx="753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Formed in 2020 by a resolution of Delaware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13801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46D64-2E6D-459C-8F49-18FAF1E9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First CSO and Office of Sustainability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14ABB5-8EC9-B106-2E54-5565C18D3E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75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46D64-2E6D-459C-8F49-18FAF1E9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988" y="373263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New Organizational Structure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64F021F-6CF7-4E94-85DA-4223EBC306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213" y="1924820"/>
          <a:ext cx="11636477" cy="458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86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4FD6C-D254-4FC2-89C4-40094090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Delaware County Office of Sustainability (DCOS)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06EF9-231D-4F92-9B37-8C69FEAD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/>
              <a:t>Mission</a:t>
            </a:r>
            <a:r>
              <a:rPr lang="en-US" sz="1900"/>
              <a:t>: </a:t>
            </a:r>
          </a:p>
          <a:p>
            <a:pPr marL="0" indent="0">
              <a:buNone/>
            </a:pPr>
            <a:r>
              <a:rPr lang="en-US" sz="1900"/>
              <a:t>Make Delaware County and its operations more sustainable and resilient to the effects of climate change by: </a:t>
            </a:r>
          </a:p>
          <a:p>
            <a:pPr lvl="1"/>
            <a:r>
              <a:rPr lang="en-US" sz="1900"/>
              <a:t>Examining government operations</a:t>
            </a:r>
          </a:p>
          <a:p>
            <a:pPr lvl="1"/>
            <a:r>
              <a:rPr lang="en-US" sz="1900"/>
              <a:t>Engaging with the community</a:t>
            </a:r>
          </a:p>
          <a:p>
            <a:pPr lvl="1"/>
            <a:r>
              <a:rPr lang="en-US" sz="1900"/>
              <a:t>Working with the new Sustainability Commission to develop a long-term Sustainability and Climate Action Plan.</a:t>
            </a:r>
          </a:p>
          <a:p>
            <a:endParaRPr lang="en-US" sz="19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AC6E30-AF35-4CAF-ABEF-9A683AC1A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/>
              <a:t>Goals</a:t>
            </a:r>
            <a:r>
              <a:rPr lang="en-US" sz="2000"/>
              <a:t>: </a:t>
            </a:r>
          </a:p>
          <a:p>
            <a:r>
              <a:rPr lang="en-US" sz="2000"/>
              <a:t>Create and implement County’s Sustainability Plan </a:t>
            </a:r>
          </a:p>
          <a:p>
            <a:r>
              <a:rPr lang="en-US" sz="2000"/>
              <a:t>Operationalize sustainability in six County Departments:</a:t>
            </a:r>
          </a:p>
          <a:p>
            <a:pPr lvl="1"/>
            <a:r>
              <a:rPr lang="en-US" sz="2000"/>
              <a:t>Public Works</a:t>
            </a:r>
          </a:p>
          <a:p>
            <a:pPr lvl="1"/>
            <a:r>
              <a:rPr lang="en-US" sz="2000"/>
              <a:t>Planning</a:t>
            </a:r>
          </a:p>
          <a:p>
            <a:pPr lvl="1"/>
            <a:r>
              <a:rPr lang="en-US" sz="2000"/>
              <a:t>Facilities Mgmt</a:t>
            </a:r>
          </a:p>
          <a:p>
            <a:pPr lvl="1"/>
            <a:r>
              <a:rPr lang="en-US" sz="2000"/>
              <a:t>Fleet/Motor Vehicle Mgmt</a:t>
            </a:r>
          </a:p>
          <a:p>
            <a:pPr lvl="1"/>
            <a:r>
              <a:rPr lang="en-US" sz="2000"/>
              <a:t>Parks and Recreation</a:t>
            </a:r>
          </a:p>
          <a:p>
            <a:pPr lvl="1"/>
            <a:r>
              <a:rPr lang="en-US" sz="2000"/>
              <a:t>Conservation District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25240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46E0-2DCA-4515-8E65-4DBF5E3A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262996"/>
            <a:ext cx="4840010" cy="1807305"/>
          </a:xfrm>
        </p:spPr>
        <p:txBody>
          <a:bodyPr>
            <a:normAutofit/>
          </a:bodyPr>
          <a:lstStyle/>
          <a:p>
            <a:r>
              <a:rPr lang="en-US" sz="4100"/>
              <a:t>Sustainability Highlights since 2021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330A5E-C838-4909-8AFC-8C37A911A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1674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D7C9729-F794-C375-F3FD-82D9551741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6371" y="1752600"/>
          <a:ext cx="6116549" cy="4842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536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Application>Microsoft Office PowerPoint</Application>
  <PresentationFormat>Widescreen</PresentationFormat>
  <Paragraphs>226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Grande</vt:lpstr>
      <vt:lpstr>Office Theme</vt:lpstr>
      <vt:lpstr>PowerPoint Presentation</vt:lpstr>
      <vt:lpstr>SustainDelco: A Sustainability Plan for Delaware County, PA</vt:lpstr>
      <vt:lpstr>At a Glance:  Delaware County, Pennsylvania</vt:lpstr>
      <vt:lpstr>Delaware County Governance</vt:lpstr>
      <vt:lpstr>Delaware County Sustainability Commission </vt:lpstr>
      <vt:lpstr>First CSO and Office of Sustainability</vt:lpstr>
      <vt:lpstr>New Organizational Structure</vt:lpstr>
      <vt:lpstr>Delaware County Office of Sustainability (DCOS)</vt:lpstr>
      <vt:lpstr>Sustainability Highlights since 2021</vt:lpstr>
      <vt:lpstr>Delaware County’s 1st Sustainability Plan – SustainDelco’s Mission</vt:lpstr>
      <vt:lpstr>Delaware County’s 1st Sustainability Plan Summary of Public Engagement </vt:lpstr>
      <vt:lpstr>PowerPoint Presentation</vt:lpstr>
      <vt:lpstr>Six Focus Areas</vt:lpstr>
      <vt:lpstr>Focus Area 1: Climate Resiliency “To prepare Delaware County to adapt, withstand, and recover quickly from the effects of climate change.”</vt:lpstr>
      <vt:lpstr>Focus Area 2: Natural Resources “To protect, conserve, and restore natural resources in Delaware County.”</vt:lpstr>
      <vt:lpstr>Focus Area 3: Transportation “To increase accessibility to safe, active, and multimodal transportation as alternatives to single occupant motor vehicles.”</vt:lpstr>
      <vt:lpstr>Focus Area 4: Energy and Efficiencies “Reduce water and energy consumption in buildings and properties in Delaware County and transition to combustion-free renewable energy.”</vt:lpstr>
      <vt:lpstr>Focus Area 5: Zero Waste “To achieve Zero Waste in Delaware County through.”</vt:lpstr>
      <vt:lpstr>Focus Area 6: Health &amp; Wellness “To create a safe and healthy environment to live, work, play and thrive.”</vt:lpstr>
      <vt:lpstr>PowerPoint Presentation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Rush, Shawn</dc:creator>
  <cp:lastModifiedBy>Aquilino, Ronald P.</cp:lastModifiedBy>
  <cp:revision>2</cp:revision>
  <dcterms:created xsi:type="dcterms:W3CDTF">2023-06-07T22:54:24Z</dcterms:created>
  <dcterms:modified xsi:type="dcterms:W3CDTF">2023-06-27T12:56:14Z</dcterms:modified>
</cp:coreProperties>
</file>