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y="5143500" cx="9144000"/>
  <p:notesSz cx="7023100" cy="9309100"/>
  <p:embeddedFontLst>
    <p:embeddedFont>
      <p:font typeface="Tahoma"/>
      <p:regular r:id="rId22"/>
      <p:bold r:id="rId23"/>
    </p:embeddedFont>
    <p:embeddedFont>
      <p:font typeface="Arial Black"/>
      <p:regular r:id="rId24"/>
    </p:embeddedFont>
    <p:embeddedFont>
      <p:font typeface="Open Sans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font" Target="fonts/Tahoma-regular.fntdata"/><Relationship Id="rId21" Type="http://schemas.openxmlformats.org/officeDocument/2006/relationships/slide" Target="slides/slide14.xml"/><Relationship Id="rId24" Type="http://schemas.openxmlformats.org/officeDocument/2006/relationships/font" Target="fonts/ArialBlack-regular.fntdata"/><Relationship Id="rId23" Type="http://schemas.openxmlformats.org/officeDocument/2006/relationships/font" Target="fonts/Tahoma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OpenSans-bold.fntdata"/><Relationship Id="rId25" Type="http://schemas.openxmlformats.org/officeDocument/2006/relationships/font" Target="fonts/OpenSans-regular.fntdata"/><Relationship Id="rId28" Type="http://schemas.openxmlformats.org/officeDocument/2006/relationships/font" Target="fonts/OpenSans-boldItalic.fntdata"/><Relationship Id="rId27" Type="http://schemas.openxmlformats.org/officeDocument/2006/relationships/font" Target="fonts/OpenSans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1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50" spcFirstLastPara="1" rIns="93250" wrap="square" tIns="466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8131" y="1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50" spcFirstLastPara="1" rIns="93250" wrap="square" tIns="466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08517" y="696913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50" spcFirstLastPara="1" rIns="93250" wrap="square" tIns="466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42031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50" spcFirstLastPara="1" rIns="93250" wrap="square" tIns="466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8131" y="8842031"/>
            <a:ext cx="3043343" cy="465455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50" spcFirstLastPara="1" rIns="93250" wrap="square" tIns="466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e4428cae3d_0_84:notes"/>
          <p:cNvSpPr/>
          <p:nvPr>
            <p:ph idx="2" type="sldImg"/>
          </p:nvPr>
        </p:nvSpPr>
        <p:spPr>
          <a:xfrm>
            <a:off x="408517" y="696913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e4428cae3d_0_84:notes"/>
          <p:cNvSpPr txBox="1"/>
          <p:nvPr>
            <p:ph idx="1" type="body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anchorCtr="0" anchor="t" bIns="46625" lIns="93250" spcFirstLastPara="1" rIns="93250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e4428cae3d_0_84:notes"/>
          <p:cNvSpPr txBox="1"/>
          <p:nvPr>
            <p:ph idx="12" type="sldNum"/>
          </p:nvPr>
        </p:nvSpPr>
        <p:spPr>
          <a:xfrm>
            <a:off x="3978131" y="8842031"/>
            <a:ext cx="3043200" cy="465600"/>
          </a:xfrm>
          <a:prstGeom prst="rect">
            <a:avLst/>
          </a:prstGeom>
        </p:spPr>
        <p:txBody>
          <a:bodyPr anchorCtr="0" anchor="b" bIns="46625" lIns="93250" spcFirstLastPara="1" rIns="93250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2206e8bced_0_124:notes"/>
          <p:cNvSpPr txBox="1"/>
          <p:nvPr>
            <p:ph idx="1" type="body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anchorCtr="0" anchor="t" bIns="46625" lIns="93250" spcFirstLastPara="1" rIns="93250" wrap="square" tIns="466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Co-Creation and Co-Development</a:t>
            </a:r>
            <a:endParaRPr b="1" sz="1000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95D46"/>
              </a:buClr>
              <a:buSzPts val="1000"/>
              <a:buFont typeface="Open Sans"/>
              <a:buChar char="●"/>
            </a:pPr>
            <a:r>
              <a:rPr lang="en-US" sz="1000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Inviting diverse co-creators</a:t>
            </a:r>
            <a:endParaRPr sz="1000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000"/>
              <a:buFont typeface="Open Sans"/>
              <a:buChar char="●"/>
            </a:pPr>
            <a:r>
              <a:rPr lang="en-US" sz="1000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  <a:t>Co-developing approaches and prototyping</a:t>
            </a:r>
            <a:endParaRPr sz="1000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00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0" name="Google Shape;320;g12206e8bced_0_124:notes"/>
          <p:cNvSpPr/>
          <p:nvPr>
            <p:ph idx="2" type="sldImg"/>
          </p:nvPr>
        </p:nvSpPr>
        <p:spPr>
          <a:xfrm>
            <a:off x="408525" y="696913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2206e8bced_0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g12206e8bced_0_131:notes"/>
          <p:cNvSpPr txBox="1"/>
          <p:nvPr>
            <p:ph idx="1" type="body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50" spcFirstLastPara="1" rIns="93250" wrap="square" tIns="46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You’re not the expert when it comes to the community’s needs…. I repeat lol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It’s also important to pay them for their time. Any consultants in the room. You would never sit down with a consultant and say hey let me take you out to lunch and while we’re their tell me all your secrets…. while I Pay for lunch. Compensate them for their expertise and time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Communites are powerful, they don’t need to be empowered</a:t>
            </a:r>
            <a:endParaRPr/>
          </a:p>
        </p:txBody>
      </p:sp>
      <p:sp>
        <p:nvSpPr>
          <p:cNvPr id="329" name="Google Shape;329;g12206e8bced_0_131:notes"/>
          <p:cNvSpPr txBox="1"/>
          <p:nvPr>
            <p:ph idx="12" type="sldNum"/>
          </p:nvPr>
        </p:nvSpPr>
        <p:spPr>
          <a:xfrm>
            <a:off x="3978131" y="8842031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50" spcFirstLastPara="1" rIns="93250" wrap="square" tIns="466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2206e8bced_0_139:notes"/>
          <p:cNvSpPr/>
          <p:nvPr>
            <p:ph idx="2" type="sldImg"/>
          </p:nvPr>
        </p:nvSpPr>
        <p:spPr>
          <a:xfrm>
            <a:off x="390172" y="698183"/>
            <a:ext cx="62427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g12206e8bced_0_139:notes"/>
          <p:cNvSpPr txBox="1"/>
          <p:nvPr>
            <p:ph idx="1" type="body"/>
          </p:nvPr>
        </p:nvSpPr>
        <p:spPr>
          <a:xfrm>
            <a:off x="702310" y="4421822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3450" lIns="93450" spcFirstLastPara="1" rIns="93450" wrap="square" tIns="93450">
            <a:noAutofit/>
          </a:bodyPr>
          <a:lstStyle/>
          <a:p>
            <a:pPr indent="0" lvl="0" marL="1651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2206e8bced_0_150:notes"/>
          <p:cNvSpPr txBox="1"/>
          <p:nvPr>
            <p:ph idx="1" type="body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anchorCtr="0" anchor="t" bIns="46625" lIns="93250" spcFirstLastPara="1" rIns="93250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Get comfortable being uncomfortable</a:t>
            </a:r>
            <a:endParaRPr/>
          </a:p>
        </p:txBody>
      </p:sp>
      <p:sp>
        <p:nvSpPr>
          <p:cNvPr id="349" name="Google Shape;349;g12206e8bced_0_150:notes"/>
          <p:cNvSpPr/>
          <p:nvPr>
            <p:ph idx="2" type="sldImg"/>
          </p:nvPr>
        </p:nvSpPr>
        <p:spPr>
          <a:xfrm>
            <a:off x="408525" y="696913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26a1b3a7c_0_369:notes"/>
          <p:cNvSpPr/>
          <p:nvPr>
            <p:ph idx="2" type="sldImg"/>
          </p:nvPr>
        </p:nvSpPr>
        <p:spPr>
          <a:xfrm>
            <a:off x="408525" y="696913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g526a1b3a7c_0_369:notes"/>
          <p:cNvSpPr txBox="1"/>
          <p:nvPr>
            <p:ph idx="1" type="body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50" spcFirstLastPara="1" rIns="93250" wrap="square" tIns="46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endParaRPr/>
          </a:p>
        </p:txBody>
      </p:sp>
      <p:sp>
        <p:nvSpPr>
          <p:cNvPr id="358" name="Google Shape;358;g526a1b3a7c_0_369:notes"/>
          <p:cNvSpPr txBox="1"/>
          <p:nvPr>
            <p:ph idx="12" type="sldNum"/>
          </p:nvPr>
        </p:nvSpPr>
        <p:spPr>
          <a:xfrm>
            <a:off x="3978131" y="8842031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50" spcFirstLastPara="1" rIns="93250" wrap="square" tIns="466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b="0" i="0" lang="en-US" sz="13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2206e8bced_0_0:notes"/>
          <p:cNvSpPr txBox="1"/>
          <p:nvPr>
            <p:ph idx="1" type="body"/>
          </p:nvPr>
        </p:nvSpPr>
        <p:spPr>
          <a:xfrm>
            <a:off x="749456" y="4643237"/>
            <a:ext cx="5992500" cy="439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3300" lIns="93300" spcFirstLastPara="1" rIns="93300" wrap="square" tIns="933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g12206e8bced_0_0:notes"/>
          <p:cNvSpPr/>
          <p:nvPr>
            <p:ph idx="2" type="sldImg"/>
          </p:nvPr>
        </p:nvSpPr>
        <p:spPr>
          <a:xfrm>
            <a:off x="487100" y="731838"/>
            <a:ext cx="6517200" cy="3665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e4428cae3d_0_179:notes"/>
          <p:cNvSpPr/>
          <p:nvPr>
            <p:ph idx="2" type="sldImg"/>
          </p:nvPr>
        </p:nvSpPr>
        <p:spPr>
          <a:xfrm>
            <a:off x="408525" y="696913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ge4428cae3d_0_179:notes"/>
          <p:cNvSpPr txBox="1"/>
          <p:nvPr>
            <p:ph idx="1" type="body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50" spcFirstLastPara="1" rIns="93250" wrap="square" tIns="46625">
            <a:noAutofit/>
          </a:bodyPr>
          <a:lstStyle/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e4428cae3d_0_179:notes"/>
          <p:cNvSpPr txBox="1"/>
          <p:nvPr>
            <p:ph idx="12" type="sldNum"/>
          </p:nvPr>
        </p:nvSpPr>
        <p:spPr>
          <a:xfrm>
            <a:off x="3978131" y="8842031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50" spcFirstLastPara="1" rIns="93250" wrap="square" tIns="466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4d61a6c8f_0_244:notes"/>
          <p:cNvSpPr txBox="1"/>
          <p:nvPr>
            <p:ph idx="1" type="body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anchorCtr="0" anchor="t" bIns="46625" lIns="93250" spcFirstLastPara="1" rIns="93250" wrap="square" tIns="466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B"/>
              </a:buClr>
              <a:buSzPts val="4800"/>
              <a:buFont typeface="Tahoma"/>
              <a:buNone/>
            </a:pPr>
            <a:r>
              <a:t/>
            </a:r>
            <a:endParaRPr sz="1100"/>
          </a:p>
        </p:txBody>
      </p:sp>
      <p:sp>
        <p:nvSpPr>
          <p:cNvPr id="264" name="Google Shape;264;g54d61a6c8f_0_244:notes"/>
          <p:cNvSpPr/>
          <p:nvPr>
            <p:ph idx="2" type="sldImg"/>
          </p:nvPr>
        </p:nvSpPr>
        <p:spPr>
          <a:xfrm>
            <a:off x="408525" y="696913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2206e8bced_0_81:notes"/>
          <p:cNvSpPr txBox="1"/>
          <p:nvPr>
            <p:ph idx="1" type="body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anchorCtr="0" anchor="t" bIns="46625" lIns="93250" spcFirstLastPara="1" rIns="93250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 a check the box type of thing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Meet people where they 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Listen and Learn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can this work fit into people lives in a real and organic way</a:t>
            </a:r>
            <a:endParaRPr/>
          </a:p>
        </p:txBody>
      </p:sp>
      <p:sp>
        <p:nvSpPr>
          <p:cNvPr id="273" name="Google Shape;273;g12206e8bced_0_81:notes"/>
          <p:cNvSpPr/>
          <p:nvPr>
            <p:ph idx="2" type="sldImg"/>
          </p:nvPr>
        </p:nvSpPr>
        <p:spPr>
          <a:xfrm>
            <a:off x="408525" y="696913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2206e8bced_0_89:notes"/>
          <p:cNvSpPr txBox="1"/>
          <p:nvPr>
            <p:ph idx="1" type="body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anchorCtr="0" anchor="t" bIns="46625" lIns="93250" spcFirstLastPara="1" rIns="93250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 a check the box type of thing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Meet people where they 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Listen and Learn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can this work fit into people lives in a real and organic way</a:t>
            </a:r>
            <a:endParaRPr/>
          </a:p>
        </p:txBody>
      </p:sp>
      <p:sp>
        <p:nvSpPr>
          <p:cNvPr id="282" name="Google Shape;282;g12206e8bced_0_89:notes"/>
          <p:cNvSpPr/>
          <p:nvPr>
            <p:ph idx="2" type="sldImg"/>
          </p:nvPr>
        </p:nvSpPr>
        <p:spPr>
          <a:xfrm>
            <a:off x="408525" y="696913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2206e8bced_0_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g12206e8bced_0_98:notes"/>
          <p:cNvSpPr txBox="1"/>
          <p:nvPr>
            <p:ph idx="1" type="body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50" spcFirstLastPara="1" rIns="93250" wrap="square" tIns="466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Do what you say you’re going to do…. follow through on the feedback received. Cash Payment and accessibility; waiting if they say no….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12206e8bced_0_98:notes"/>
          <p:cNvSpPr txBox="1"/>
          <p:nvPr>
            <p:ph idx="12" type="sldNum"/>
          </p:nvPr>
        </p:nvSpPr>
        <p:spPr>
          <a:xfrm>
            <a:off x="3978131" y="8842031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50" spcFirstLastPara="1" rIns="93250" wrap="square" tIns="466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2206e8bced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12206e8bced_0_106:notes"/>
          <p:cNvSpPr txBox="1"/>
          <p:nvPr>
            <p:ph idx="1" type="body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625" lIns="93250" spcFirstLastPara="1" rIns="93250" wrap="square" tIns="466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For many this is something new; providing education on how they system or new options work; encouragement to help people feel like this is for you!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12206e8bced_0_106:notes"/>
          <p:cNvSpPr txBox="1"/>
          <p:nvPr>
            <p:ph idx="12" type="sldNum"/>
          </p:nvPr>
        </p:nvSpPr>
        <p:spPr>
          <a:xfrm>
            <a:off x="3978131" y="8842031"/>
            <a:ext cx="3043200" cy="46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6625" lIns="93250" spcFirstLastPara="1" rIns="93250" wrap="square" tIns="466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2206e8bced_0_114:notes"/>
          <p:cNvSpPr/>
          <p:nvPr>
            <p:ph idx="2" type="sldImg"/>
          </p:nvPr>
        </p:nvSpPr>
        <p:spPr>
          <a:xfrm>
            <a:off x="408525" y="696913"/>
            <a:ext cx="6206100" cy="3490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2206e8bced_0_114:notes"/>
          <p:cNvSpPr txBox="1"/>
          <p:nvPr>
            <p:ph idx="1" type="body"/>
          </p:nvPr>
        </p:nvSpPr>
        <p:spPr>
          <a:xfrm>
            <a:off x="702310" y="4421823"/>
            <a:ext cx="5618400" cy="4189200"/>
          </a:xfrm>
          <a:prstGeom prst="rect">
            <a:avLst/>
          </a:prstGeom>
        </p:spPr>
        <p:txBody>
          <a:bodyPr anchorCtr="0" anchor="t" bIns="46625" lIns="93250" spcFirstLastPara="1" rIns="93250" wrap="square" tIns="46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People often forget about the importance of engaging youth; they use transit often; they’re also going to be the next generation of advocates. I want to make sure they prepared to take care of me when I’m old</a:t>
            </a:r>
            <a:endParaRPr/>
          </a:p>
        </p:txBody>
      </p:sp>
      <p:sp>
        <p:nvSpPr>
          <p:cNvPr id="310" name="Google Shape;310;g12206e8bced_0_114:notes"/>
          <p:cNvSpPr txBox="1"/>
          <p:nvPr>
            <p:ph idx="12" type="sldNum"/>
          </p:nvPr>
        </p:nvSpPr>
        <p:spPr>
          <a:xfrm>
            <a:off x="3978131" y="8842031"/>
            <a:ext cx="3043200" cy="465600"/>
          </a:xfrm>
          <a:prstGeom prst="rect">
            <a:avLst/>
          </a:prstGeom>
        </p:spPr>
        <p:txBody>
          <a:bodyPr anchorCtr="0" anchor="b" bIns="46625" lIns="93250" spcFirstLastPara="1" rIns="93250" wrap="square" tIns="466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2" name="Google Shape;92;p14"/>
          <p:cNvSpPr txBox="1"/>
          <p:nvPr>
            <p:ph idx="1" type="subTitle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1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1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15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15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b="1" i="0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16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16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0" name="Google Shape;110;p17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17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17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Google Shape;113;p17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17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7" name="Google Shape;117;p18"/>
          <p:cNvSpPr txBox="1"/>
          <p:nvPr>
            <p:ph idx="1" type="body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18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18"/>
          <p:cNvSpPr txBox="1"/>
          <p:nvPr>
            <p:ph idx="3" type="body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18"/>
          <p:cNvSpPr txBox="1"/>
          <p:nvPr>
            <p:ph idx="4" type="body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1" name="Google Shape;121;p1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18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18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6" name="Google Shape;126;p19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19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19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20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20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5" name="Google Shape;135;p21"/>
          <p:cNvSpPr txBox="1"/>
          <p:nvPr>
            <p:ph idx="1" type="body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1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21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" name="Google Shape;138;p21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1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  <a:defRPr b="1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2" name="Google Shape;142;p2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" name="Google Shape;143;p22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4" name="Google Shape;144;p2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2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2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49" name="Google Shape;149;p23"/>
          <p:cNvSpPr txBox="1"/>
          <p:nvPr>
            <p:ph idx="1" type="body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2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p2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2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55" name="Google Shape;155;p24"/>
          <p:cNvSpPr txBox="1"/>
          <p:nvPr>
            <p:ph idx="1" type="body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6" name="Google Shape;156;p24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24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24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7" name="Google Shape;167;p2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3" name="Google Shape;173;p27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5" name="Google Shape;175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6" name="Google Shape;176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9" name="Google Shape;179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3" name="Google Shape;183;p29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29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0" name="Google Shape;190;p30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30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4" name="Google Shape;194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7" name="Google Shape;197;p31"/>
          <p:cNvSpPr txBox="1"/>
          <p:nvPr>
            <p:ph idx="1" type="body"/>
          </p:nvPr>
        </p:nvSpPr>
        <p:spPr>
          <a:xfrm>
            <a:off x="623888" y="3442098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8" name="Google Shape;198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9" name="Google Shape;199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0" name="Google Shape;200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3" name="Google Shape;203;p32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4" name="Google Shape;204;p32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5" name="Google Shape;205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6" name="Google Shape;206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7" name="Google Shape;207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0" name="Google Shape;210;p33"/>
          <p:cNvSpPr txBox="1"/>
          <p:nvPr>
            <p:ph idx="1" type="body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3"/>
          <p:cNvSpPr txBox="1"/>
          <p:nvPr>
            <p:ph idx="2" type="body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p33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3" name="Google Shape;213;p33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4" name="Google Shape;214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5" name="Google Shape;215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6" name="Google Shape;216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19" name="Google Shape;219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0" name="Google Shape;220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1" name="Google Shape;221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24" name="Google Shape;224;p35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5" name="Google Shape;225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6" name="Google Shape;226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7" name="Google Shape;227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0" name="Google Shape;230;p3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1" name="Google Shape;231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2" name="Google Shape;232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3" name="Google Shape;233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3" name="Google Shape;63;p9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5" Type="http://schemas.openxmlformats.org/officeDocument/2006/relationships/image" Target="../media/image29.png"/><Relationship Id="rId6" Type="http://schemas.openxmlformats.org/officeDocument/2006/relationships/image" Target="../media/image28.png"/><Relationship Id="rId7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15.png"/><Relationship Id="rId5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Relationship Id="rId4" Type="http://schemas.openxmlformats.org/officeDocument/2006/relationships/image" Target="../media/image7.png"/><Relationship Id="rId5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32.png"/><Relationship Id="rId6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7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2" name="Google Shape;24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77"/>
            <a:ext cx="9144000" cy="514154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7"/>
          <p:cNvSpPr txBox="1"/>
          <p:nvPr/>
        </p:nvSpPr>
        <p:spPr>
          <a:xfrm>
            <a:off x="0" y="4120200"/>
            <a:ext cx="4494000" cy="1023300"/>
          </a:xfrm>
          <a:prstGeom prst="rect">
            <a:avLst/>
          </a:prstGeom>
          <a:solidFill>
            <a:srgbClr val="FFFFFF">
              <a:alpha val="8667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2200">
              <a:solidFill>
                <a:srgbClr val="0082CB"/>
              </a:solidFill>
            </a:endParaRPr>
          </a:p>
        </p:txBody>
      </p:sp>
      <p:pic>
        <p:nvPicPr>
          <p:cNvPr id="244" name="Google Shape;24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811" y="4187500"/>
            <a:ext cx="1453540" cy="95598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7"/>
          <p:cNvSpPr/>
          <p:nvPr/>
        </p:nvSpPr>
        <p:spPr>
          <a:xfrm>
            <a:off x="1620850" y="4153800"/>
            <a:ext cx="28131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Waffiyyah Murray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Indego </a:t>
            </a:r>
            <a:r>
              <a:rPr lang="en-US" sz="13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Program Manager</a:t>
            </a:r>
            <a:endParaRPr sz="1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Phone: 215-686-5493</a:t>
            </a:r>
            <a:endParaRPr sz="13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Email: Waffiyyah.murray@phila.gov</a:t>
            </a:r>
            <a:endParaRPr sz="13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6"/>
          <p:cNvSpPr txBox="1"/>
          <p:nvPr>
            <p:ph type="title"/>
          </p:nvPr>
        </p:nvSpPr>
        <p:spPr>
          <a:xfrm>
            <a:off x="1485700" y="54625"/>
            <a:ext cx="7608600" cy="68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>
                <a:solidFill>
                  <a:srgbClr val="0082CB"/>
                </a:solidFill>
                <a:latin typeface="Tahoma"/>
                <a:ea typeface="Tahoma"/>
                <a:cs typeface="Tahoma"/>
                <a:sym typeface="Tahoma"/>
              </a:rPr>
              <a:t>Co-Creation &amp; Co-Development</a:t>
            </a:r>
            <a:endParaRPr b="1" sz="3200">
              <a:solidFill>
                <a:srgbClr val="0082C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23" name="Google Shape;323;p4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4" name="Google Shape;324;p46"/>
          <p:cNvPicPr preferRelativeResize="0"/>
          <p:nvPr/>
        </p:nvPicPr>
        <p:blipFill rotWithShape="1">
          <a:blip r:embed="rId3">
            <a:alphaModFix/>
          </a:blip>
          <a:srcRect b="0" l="0" r="0" t="15739"/>
          <a:stretch/>
        </p:blipFill>
        <p:spPr>
          <a:xfrm>
            <a:off x="0" y="734725"/>
            <a:ext cx="9144001" cy="440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6"/>
          <p:cNvPicPr preferRelativeResize="0"/>
          <p:nvPr/>
        </p:nvPicPr>
        <p:blipFill rotWithShape="1">
          <a:blip r:embed="rId4">
            <a:alphaModFix/>
          </a:blip>
          <a:srcRect b="55877" l="0" r="0" t="0"/>
          <a:stretch/>
        </p:blipFill>
        <p:spPr>
          <a:xfrm>
            <a:off x="245826" y="146650"/>
            <a:ext cx="1054199" cy="4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/>
          <p:nvPr>
            <p:ph type="title"/>
          </p:nvPr>
        </p:nvSpPr>
        <p:spPr>
          <a:xfrm>
            <a:off x="1532700" y="0"/>
            <a:ext cx="76113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B"/>
              </a:buClr>
              <a:buSzPts val="4800"/>
              <a:buFont typeface="Tahoma"/>
              <a:buNone/>
            </a:pPr>
            <a:r>
              <a:rPr b="1" lang="en-US" sz="3200">
                <a:solidFill>
                  <a:srgbClr val="0082CB"/>
                </a:solidFill>
                <a:latin typeface="Tahoma"/>
                <a:ea typeface="Tahoma"/>
                <a:cs typeface="Tahoma"/>
                <a:sym typeface="Tahoma"/>
              </a:rPr>
              <a:t>Communities Are Powerful</a:t>
            </a:r>
            <a:endParaRPr b="1" sz="3200">
              <a:solidFill>
                <a:srgbClr val="0082C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32" name="Google Shape;33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642025"/>
            <a:ext cx="6763802" cy="450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7"/>
          <p:cNvPicPr preferRelativeResize="0"/>
          <p:nvPr/>
        </p:nvPicPr>
        <p:blipFill rotWithShape="1">
          <a:blip r:embed="rId4">
            <a:alphaModFix/>
          </a:blip>
          <a:srcRect b="0" l="20067" r="18770" t="0"/>
          <a:stretch/>
        </p:blipFill>
        <p:spPr>
          <a:xfrm>
            <a:off x="5007075" y="642013"/>
            <a:ext cx="4136924" cy="450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7"/>
          <p:cNvPicPr preferRelativeResize="0"/>
          <p:nvPr/>
        </p:nvPicPr>
        <p:blipFill rotWithShape="1">
          <a:blip r:embed="rId5">
            <a:alphaModFix/>
          </a:blip>
          <a:srcRect b="55877" l="0" r="0" t="0"/>
          <a:stretch/>
        </p:blipFill>
        <p:spPr>
          <a:xfrm>
            <a:off x="245826" y="146650"/>
            <a:ext cx="1054199" cy="4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icing.png" id="339" name="Google Shape;339;p48"/>
          <p:cNvPicPr preferRelativeResize="0"/>
          <p:nvPr/>
        </p:nvPicPr>
        <p:blipFill rotWithShape="1">
          <a:blip r:embed="rId3">
            <a:alphaModFix/>
          </a:blip>
          <a:srcRect b="56462" l="73702" r="2080" t="19383"/>
          <a:stretch/>
        </p:blipFill>
        <p:spPr>
          <a:xfrm>
            <a:off x="5987272" y="5540884"/>
            <a:ext cx="985839" cy="5956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0" name="Google Shape;340;p48"/>
          <p:cNvGrpSpPr/>
          <p:nvPr/>
        </p:nvGrpSpPr>
        <p:grpSpPr>
          <a:xfrm>
            <a:off x="177630" y="21222"/>
            <a:ext cx="2376338" cy="514350"/>
            <a:chOff x="-609600" y="381000"/>
            <a:chExt cx="4224600" cy="914400"/>
          </a:xfrm>
        </p:grpSpPr>
        <p:sp>
          <p:nvSpPr>
            <p:cNvPr id="341" name="Google Shape;341;p48"/>
            <p:cNvSpPr txBox="1"/>
            <p:nvPr/>
          </p:nvSpPr>
          <p:spPr>
            <a:xfrm>
              <a:off x="-609600" y="381000"/>
              <a:ext cx="42246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700" lIns="51425" spcFirstLastPara="1" rIns="51425" wrap="square" tIns="25700">
              <a:norm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5"/>
                <a:buFont typeface="Arial"/>
                <a:buNone/>
              </a:pPr>
              <a:r>
                <a:t/>
              </a:r>
              <a:endParaRPr b="1" i="0" sz="2475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42" name="Google Shape;342;p48"/>
            <p:cNvPicPr preferRelativeResize="0"/>
            <p:nvPr/>
          </p:nvPicPr>
          <p:blipFill rotWithShape="1">
            <a:blip r:embed="rId4">
              <a:alphaModFix/>
            </a:blip>
            <a:srcRect b="55877" l="0" r="0" t="0"/>
            <a:stretch/>
          </p:blipFill>
          <p:spPr>
            <a:xfrm>
              <a:off x="-488378" y="603987"/>
              <a:ext cx="1670450" cy="69141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3" name="Google Shape;34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3375" y="559875"/>
            <a:ext cx="4450626" cy="29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8"/>
          <p:cNvPicPr preferRelativeResize="0"/>
          <p:nvPr/>
        </p:nvPicPr>
        <p:blipFill rotWithShape="1">
          <a:blip r:embed="rId6">
            <a:alphaModFix/>
          </a:blip>
          <a:srcRect b="6771" l="0" r="0" t="10644"/>
          <a:stretch/>
        </p:blipFill>
        <p:spPr>
          <a:xfrm>
            <a:off x="3792800" y="2709475"/>
            <a:ext cx="5353824" cy="2431207"/>
          </a:xfrm>
          <a:custGeom>
            <a:rect b="b" l="l" r="r" t="t"/>
            <a:pathLst>
              <a:path extrusionOk="0" h="3364992" w="7308975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picture containing text&#10;&#10;Description automatically generated" id="345" name="Google Shape;345;p48"/>
          <p:cNvPicPr preferRelativeResize="0"/>
          <p:nvPr/>
        </p:nvPicPr>
        <p:blipFill rotWithShape="1">
          <a:blip r:embed="rId7">
            <a:alphaModFix/>
          </a:blip>
          <a:srcRect b="0" l="4068" r="40877" t="0"/>
          <a:stretch/>
        </p:blipFill>
        <p:spPr>
          <a:xfrm>
            <a:off x="0" y="559880"/>
            <a:ext cx="4693378" cy="4580806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8"/>
          <p:cNvSpPr txBox="1"/>
          <p:nvPr>
            <p:ph type="title"/>
          </p:nvPr>
        </p:nvSpPr>
        <p:spPr>
          <a:xfrm>
            <a:off x="1551525" y="0"/>
            <a:ext cx="75924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B"/>
              </a:buClr>
              <a:buSzPts val="4800"/>
              <a:buFont typeface="Tahoma"/>
              <a:buNone/>
            </a:pPr>
            <a:r>
              <a:rPr b="1" lang="en-US" sz="3200">
                <a:solidFill>
                  <a:srgbClr val="0082CB"/>
                </a:solidFill>
                <a:latin typeface="Tahoma"/>
                <a:ea typeface="Tahoma"/>
                <a:cs typeface="Tahoma"/>
                <a:sym typeface="Tahoma"/>
              </a:rPr>
              <a:t>Think Beyond the Bike</a:t>
            </a:r>
            <a:endParaRPr b="1" sz="3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9"/>
          <p:cNvSpPr txBox="1"/>
          <p:nvPr>
            <p:ph type="title"/>
          </p:nvPr>
        </p:nvSpPr>
        <p:spPr>
          <a:xfrm>
            <a:off x="1419875" y="45450"/>
            <a:ext cx="7724400" cy="60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B"/>
              </a:buClr>
              <a:buSzPts val="4800"/>
              <a:buFont typeface="Tahoma"/>
              <a:buNone/>
            </a:pPr>
            <a:r>
              <a:rPr b="1" lang="en-US" sz="3200">
                <a:solidFill>
                  <a:srgbClr val="0082CB"/>
                </a:solidFill>
                <a:latin typeface="Tahoma"/>
                <a:ea typeface="Tahoma"/>
                <a:cs typeface="Tahoma"/>
                <a:sym typeface="Tahoma"/>
              </a:rPr>
              <a:t>Don’t Be Afraid</a:t>
            </a:r>
            <a:endParaRPr b="1" sz="3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52" name="Google Shape;352;p4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3" name="Google Shape;353;p49"/>
          <p:cNvPicPr preferRelativeResize="0"/>
          <p:nvPr/>
        </p:nvPicPr>
        <p:blipFill rotWithShape="1">
          <a:blip r:embed="rId3">
            <a:alphaModFix/>
          </a:blip>
          <a:srcRect b="6805" l="2676" r="0" t="20562"/>
          <a:stretch/>
        </p:blipFill>
        <p:spPr>
          <a:xfrm>
            <a:off x="0" y="601800"/>
            <a:ext cx="9144003" cy="45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9"/>
          <p:cNvPicPr preferRelativeResize="0"/>
          <p:nvPr/>
        </p:nvPicPr>
        <p:blipFill rotWithShape="1">
          <a:blip r:embed="rId4">
            <a:alphaModFix/>
          </a:blip>
          <a:srcRect b="55877" l="0" r="0" t="0"/>
          <a:stretch/>
        </p:blipFill>
        <p:spPr>
          <a:xfrm>
            <a:off x="245826" y="146650"/>
            <a:ext cx="1054199" cy="4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0"/>
          <p:cNvSpPr txBox="1"/>
          <p:nvPr/>
        </p:nvSpPr>
        <p:spPr>
          <a:xfrm>
            <a:off x="1060800" y="1996059"/>
            <a:ext cx="7022400" cy="577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 Black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betterbikeshare.org</a:t>
            </a:r>
            <a:endParaRPr/>
          </a:p>
        </p:txBody>
      </p:sp>
      <p:pic>
        <p:nvPicPr>
          <p:cNvPr descr="description" id="361" name="Google Shape;36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3791" y="2868072"/>
            <a:ext cx="2656418" cy="85384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0"/>
          <p:cNvSpPr txBox="1"/>
          <p:nvPr/>
        </p:nvSpPr>
        <p:spPr>
          <a:xfrm>
            <a:off x="1302900" y="3869194"/>
            <a:ext cx="65382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ride</a:t>
            </a:r>
            <a:r>
              <a:rPr b="1" lang="en-US" sz="4400">
                <a:solidFill>
                  <a:srgbClr val="0082CB"/>
                </a:solidFill>
                <a:latin typeface="Tahoma"/>
                <a:ea typeface="Tahoma"/>
                <a:cs typeface="Tahoma"/>
                <a:sym typeface="Tahoma"/>
              </a:rPr>
              <a:t>inde</a:t>
            </a:r>
            <a:r>
              <a:rPr b="1" lang="en-US" sz="4400">
                <a:solidFill>
                  <a:srgbClr val="94D60A"/>
                </a:solidFill>
                <a:latin typeface="Tahoma"/>
                <a:ea typeface="Tahoma"/>
                <a:cs typeface="Tahoma"/>
                <a:sym typeface="Tahoma"/>
              </a:rPr>
              <a:t>go</a:t>
            </a:r>
            <a:r>
              <a:rPr b="1" lang="en-US" sz="4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.com</a:t>
            </a:r>
            <a:endParaRPr sz="4400">
              <a:solidFill>
                <a:schemeClr val="lt1"/>
              </a:solidFill>
            </a:endParaRPr>
          </a:p>
        </p:txBody>
      </p:sp>
      <p:pic>
        <p:nvPicPr>
          <p:cNvPr id="363" name="Google Shape;36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8924" y="286425"/>
            <a:ext cx="1579613" cy="1573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BP_2132.jpg" id="250" name="Google Shape;250;p38"/>
          <p:cNvPicPr preferRelativeResize="0"/>
          <p:nvPr/>
        </p:nvPicPr>
        <p:blipFill rotWithShape="1">
          <a:blip r:embed="rId3">
            <a:alphaModFix/>
          </a:blip>
          <a:srcRect b="26263" l="0" r="0" t="10783"/>
          <a:stretch/>
        </p:blipFill>
        <p:spPr>
          <a:xfrm>
            <a:off x="0" y="0"/>
            <a:ext cx="9144000" cy="2803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8"/>
          <p:cNvPicPr preferRelativeResize="0"/>
          <p:nvPr/>
        </p:nvPicPr>
        <p:blipFill rotWithShape="1">
          <a:blip r:embed="rId4">
            <a:alphaModFix/>
          </a:blip>
          <a:srcRect b="0" l="0" r="48073" t="49266"/>
          <a:stretch/>
        </p:blipFill>
        <p:spPr>
          <a:xfrm>
            <a:off x="5300" y="2803750"/>
            <a:ext cx="3195101" cy="234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8"/>
          <p:cNvPicPr preferRelativeResize="0"/>
          <p:nvPr/>
        </p:nvPicPr>
        <p:blipFill rotWithShape="1">
          <a:blip r:embed="rId5">
            <a:alphaModFix/>
          </a:blip>
          <a:srcRect b="42070" l="0" r="36370" t="11799"/>
          <a:stretch/>
        </p:blipFill>
        <p:spPr>
          <a:xfrm>
            <a:off x="4214550" y="2798988"/>
            <a:ext cx="4323474" cy="235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/>
          <p:nvPr>
            <p:ph idx="12" type="sldNum"/>
          </p:nvPr>
        </p:nvSpPr>
        <p:spPr>
          <a:xfrm>
            <a:off x="6934200" y="9036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9" name="Google Shape;259;p39"/>
          <p:cNvPicPr preferRelativeResize="0"/>
          <p:nvPr/>
        </p:nvPicPr>
        <p:blipFill rotWithShape="1">
          <a:blip r:embed="rId3">
            <a:alphaModFix/>
          </a:blip>
          <a:srcRect b="0" l="0" r="0" t="15469"/>
          <a:stretch/>
        </p:blipFill>
        <p:spPr>
          <a:xfrm>
            <a:off x="0" y="0"/>
            <a:ext cx="91439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9"/>
          <p:cNvPicPr preferRelativeResize="0"/>
          <p:nvPr/>
        </p:nvPicPr>
        <p:blipFill rotWithShape="1">
          <a:blip r:embed="rId4">
            <a:alphaModFix/>
          </a:blip>
          <a:srcRect b="0" l="0" r="4643" t="0"/>
          <a:stretch/>
        </p:blipFill>
        <p:spPr>
          <a:xfrm>
            <a:off x="1163900" y="3935200"/>
            <a:ext cx="4015127" cy="12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935200"/>
            <a:ext cx="1208300" cy="12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/>
          <p:nvPr>
            <p:ph type="title"/>
          </p:nvPr>
        </p:nvSpPr>
        <p:spPr>
          <a:xfrm>
            <a:off x="1343600" y="5450"/>
            <a:ext cx="78003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B"/>
              </a:buClr>
              <a:buSzPts val="4800"/>
              <a:buFont typeface="Tahoma"/>
              <a:buNone/>
            </a:pPr>
            <a:r>
              <a:rPr b="1" lang="en-US" sz="3200">
                <a:solidFill>
                  <a:srgbClr val="0082CB"/>
                </a:solidFill>
                <a:latin typeface="Tahoma"/>
                <a:ea typeface="Tahoma"/>
                <a:cs typeface="Tahoma"/>
                <a:sym typeface="Tahoma"/>
              </a:rPr>
              <a:t>Acknowledging History </a:t>
            </a:r>
            <a:endParaRPr b="1" sz="3200">
              <a:solidFill>
                <a:srgbClr val="0082C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7" name="Google Shape;267;p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40"/>
          <p:cNvPicPr preferRelativeResize="0"/>
          <p:nvPr/>
        </p:nvPicPr>
        <p:blipFill rotWithShape="1">
          <a:blip r:embed="rId3">
            <a:alphaModFix/>
          </a:blip>
          <a:srcRect b="0" l="18603" r="4679" t="0"/>
          <a:stretch/>
        </p:blipFill>
        <p:spPr>
          <a:xfrm>
            <a:off x="4052750" y="719150"/>
            <a:ext cx="5091250" cy="442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0"/>
          <p:cNvPicPr preferRelativeResize="0"/>
          <p:nvPr/>
        </p:nvPicPr>
        <p:blipFill rotWithShape="1">
          <a:blip r:embed="rId4">
            <a:alphaModFix/>
          </a:blip>
          <a:srcRect b="0" l="0" r="29839" t="0"/>
          <a:stretch/>
        </p:blipFill>
        <p:spPr>
          <a:xfrm>
            <a:off x="0" y="719150"/>
            <a:ext cx="4663951" cy="44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0"/>
          <p:cNvPicPr preferRelativeResize="0"/>
          <p:nvPr/>
        </p:nvPicPr>
        <p:blipFill rotWithShape="1">
          <a:blip r:embed="rId5">
            <a:alphaModFix/>
          </a:blip>
          <a:srcRect b="55877" l="0" r="0" t="0"/>
          <a:stretch/>
        </p:blipFill>
        <p:spPr>
          <a:xfrm>
            <a:off x="245826" y="146650"/>
            <a:ext cx="1054199" cy="4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/>
          <p:nvPr>
            <p:ph type="title"/>
          </p:nvPr>
        </p:nvSpPr>
        <p:spPr>
          <a:xfrm>
            <a:off x="1363450" y="16825"/>
            <a:ext cx="77805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82CB"/>
              </a:buClr>
              <a:buSzPts val="4800"/>
              <a:buFont typeface="Tahoma"/>
              <a:buNone/>
            </a:pPr>
            <a:r>
              <a:rPr b="1" lang="en-US" sz="3200">
                <a:solidFill>
                  <a:srgbClr val="0082CB"/>
                </a:solidFill>
                <a:latin typeface="Tahoma"/>
                <a:ea typeface="Tahoma"/>
                <a:cs typeface="Tahoma"/>
                <a:sym typeface="Tahoma"/>
              </a:rPr>
              <a:t>Relationship Building &amp; Trust</a:t>
            </a:r>
            <a:endParaRPr b="1" sz="3000">
              <a:solidFill>
                <a:srgbClr val="0082C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6" name="Google Shape;276;p41"/>
          <p:cNvSpPr txBox="1"/>
          <p:nvPr>
            <p:ph idx="12" type="sldNum"/>
          </p:nvPr>
        </p:nvSpPr>
        <p:spPr>
          <a:xfrm>
            <a:off x="6457950" y="3575448"/>
            <a:ext cx="20574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7" name="Google Shape;277;p41"/>
          <p:cNvPicPr preferRelativeResize="0"/>
          <p:nvPr/>
        </p:nvPicPr>
        <p:blipFill rotWithShape="1">
          <a:blip r:embed="rId3">
            <a:alphaModFix/>
          </a:blip>
          <a:srcRect b="0" l="20691" r="12256" t="1748"/>
          <a:stretch/>
        </p:blipFill>
        <p:spPr>
          <a:xfrm>
            <a:off x="0" y="675575"/>
            <a:ext cx="4572000" cy="446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1"/>
          <p:cNvPicPr preferRelativeResize="0"/>
          <p:nvPr/>
        </p:nvPicPr>
        <p:blipFill rotWithShape="1">
          <a:blip r:embed="rId4">
            <a:alphaModFix/>
          </a:blip>
          <a:srcRect b="11455" l="0" r="0" t="1231"/>
          <a:stretch/>
        </p:blipFill>
        <p:spPr>
          <a:xfrm>
            <a:off x="4572000" y="675575"/>
            <a:ext cx="4572000" cy="446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1"/>
          <p:cNvPicPr preferRelativeResize="0"/>
          <p:nvPr/>
        </p:nvPicPr>
        <p:blipFill rotWithShape="1">
          <a:blip r:embed="rId5">
            <a:alphaModFix/>
          </a:blip>
          <a:srcRect b="55877" l="0" r="0" t="0"/>
          <a:stretch/>
        </p:blipFill>
        <p:spPr>
          <a:xfrm>
            <a:off x="245826" y="146650"/>
            <a:ext cx="1054199" cy="4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2"/>
          <p:cNvPicPr preferRelativeResize="0"/>
          <p:nvPr/>
        </p:nvPicPr>
        <p:blipFill rotWithShape="1">
          <a:blip r:embed="rId3">
            <a:alphaModFix/>
          </a:blip>
          <a:srcRect b="0" l="10363" r="2109" t="0"/>
          <a:stretch/>
        </p:blipFill>
        <p:spPr>
          <a:xfrm>
            <a:off x="1578107" y="675575"/>
            <a:ext cx="7565891" cy="446792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2"/>
          <p:cNvSpPr txBox="1"/>
          <p:nvPr>
            <p:ph type="title"/>
          </p:nvPr>
        </p:nvSpPr>
        <p:spPr>
          <a:xfrm>
            <a:off x="1485700" y="0"/>
            <a:ext cx="76584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82CB"/>
              </a:buClr>
              <a:buSzPts val="4800"/>
              <a:buFont typeface="Tahoma"/>
              <a:buNone/>
            </a:pPr>
            <a:r>
              <a:rPr b="1" lang="en-US" sz="3200">
                <a:solidFill>
                  <a:srgbClr val="0082CB"/>
                </a:solidFill>
                <a:latin typeface="Tahoma"/>
                <a:ea typeface="Tahoma"/>
                <a:cs typeface="Tahoma"/>
                <a:sym typeface="Tahoma"/>
              </a:rPr>
              <a:t>Identify Community Needs</a:t>
            </a:r>
            <a:endParaRPr b="1" sz="3200">
              <a:solidFill>
                <a:srgbClr val="0082CB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86" name="Google Shape;286;p42"/>
          <p:cNvSpPr txBox="1"/>
          <p:nvPr>
            <p:ph idx="12" type="sldNum"/>
          </p:nvPr>
        </p:nvSpPr>
        <p:spPr>
          <a:xfrm>
            <a:off x="6457950" y="3575448"/>
            <a:ext cx="20574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7" name="Google Shape;287;p42"/>
          <p:cNvPicPr preferRelativeResize="0"/>
          <p:nvPr/>
        </p:nvPicPr>
        <p:blipFill rotWithShape="1">
          <a:blip r:embed="rId4">
            <a:alphaModFix/>
          </a:blip>
          <a:srcRect b="0" l="28611" r="27725" t="0"/>
          <a:stretch/>
        </p:blipFill>
        <p:spPr>
          <a:xfrm>
            <a:off x="0" y="675575"/>
            <a:ext cx="3911126" cy="446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2"/>
          <p:cNvPicPr preferRelativeResize="0"/>
          <p:nvPr/>
        </p:nvPicPr>
        <p:blipFill rotWithShape="1">
          <a:blip r:embed="rId5">
            <a:alphaModFix/>
          </a:blip>
          <a:srcRect b="55877" l="0" r="0" t="0"/>
          <a:stretch/>
        </p:blipFill>
        <p:spPr>
          <a:xfrm>
            <a:off x="245826" y="146650"/>
            <a:ext cx="1054199" cy="4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 txBox="1"/>
          <p:nvPr>
            <p:ph type="title"/>
          </p:nvPr>
        </p:nvSpPr>
        <p:spPr>
          <a:xfrm>
            <a:off x="1438675" y="26975"/>
            <a:ext cx="77052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B"/>
              </a:buClr>
              <a:buSzPts val="4800"/>
              <a:buFont typeface="Tahoma"/>
              <a:buNone/>
            </a:pPr>
            <a:r>
              <a:rPr b="1" lang="en-US" sz="3200">
                <a:solidFill>
                  <a:srgbClr val="0082CB"/>
                </a:solidFill>
                <a:latin typeface="Tahoma"/>
                <a:ea typeface="Tahoma"/>
                <a:cs typeface="Tahoma"/>
                <a:sym typeface="Tahoma"/>
              </a:rPr>
              <a:t>Implement Feedback</a:t>
            </a:r>
            <a:endParaRPr b="1" sz="3200"/>
          </a:p>
        </p:txBody>
      </p:sp>
      <p:pic>
        <p:nvPicPr>
          <p:cNvPr id="295" name="Google Shape;295;p43"/>
          <p:cNvPicPr preferRelativeResize="0"/>
          <p:nvPr/>
        </p:nvPicPr>
        <p:blipFill rotWithShape="1">
          <a:blip r:embed="rId3">
            <a:alphaModFix/>
          </a:blip>
          <a:srcRect b="0" l="10760" r="10056" t="0"/>
          <a:stretch/>
        </p:blipFill>
        <p:spPr>
          <a:xfrm>
            <a:off x="5188725" y="669225"/>
            <a:ext cx="3955275" cy="44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3"/>
          <p:cNvPicPr preferRelativeResize="0"/>
          <p:nvPr/>
        </p:nvPicPr>
        <p:blipFill rotWithShape="1">
          <a:blip r:embed="rId4">
            <a:alphaModFix/>
          </a:blip>
          <a:srcRect b="22734" l="0" r="2152" t="4021"/>
          <a:stretch/>
        </p:blipFill>
        <p:spPr>
          <a:xfrm>
            <a:off x="0" y="664150"/>
            <a:ext cx="5188725" cy="44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3"/>
          <p:cNvPicPr preferRelativeResize="0"/>
          <p:nvPr/>
        </p:nvPicPr>
        <p:blipFill rotWithShape="1">
          <a:blip r:embed="rId5">
            <a:alphaModFix/>
          </a:blip>
          <a:srcRect b="55877" l="0" r="0" t="0"/>
          <a:stretch/>
        </p:blipFill>
        <p:spPr>
          <a:xfrm>
            <a:off x="245826" y="146650"/>
            <a:ext cx="1054199" cy="4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/>
          <p:nvPr>
            <p:ph type="title"/>
          </p:nvPr>
        </p:nvSpPr>
        <p:spPr>
          <a:xfrm>
            <a:off x="1551525" y="0"/>
            <a:ext cx="7592400" cy="61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2CB"/>
              </a:buClr>
              <a:buSzPts val="4800"/>
              <a:buFont typeface="Tahoma"/>
              <a:buNone/>
            </a:pPr>
            <a:r>
              <a:rPr b="1" lang="en-US" sz="3200">
                <a:solidFill>
                  <a:srgbClr val="0082CB"/>
                </a:solidFill>
                <a:latin typeface="Tahoma"/>
                <a:ea typeface="Tahoma"/>
                <a:cs typeface="Tahoma"/>
                <a:sym typeface="Tahoma"/>
              </a:rPr>
              <a:t>Education &amp; Encouragement</a:t>
            </a:r>
            <a:endParaRPr b="1" sz="3200"/>
          </a:p>
        </p:txBody>
      </p:sp>
      <p:pic>
        <p:nvPicPr>
          <p:cNvPr id="304" name="Google Shape;304;p44"/>
          <p:cNvPicPr preferRelativeResize="0"/>
          <p:nvPr/>
        </p:nvPicPr>
        <p:blipFill rotWithShape="1">
          <a:blip r:embed="rId3">
            <a:alphaModFix/>
          </a:blip>
          <a:srcRect b="0" l="18880" r="2712" t="0"/>
          <a:stretch/>
        </p:blipFill>
        <p:spPr>
          <a:xfrm>
            <a:off x="0" y="612300"/>
            <a:ext cx="5329206" cy="45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4"/>
          <p:cNvPicPr preferRelativeResize="0"/>
          <p:nvPr/>
        </p:nvPicPr>
        <p:blipFill rotWithShape="1">
          <a:blip r:embed="rId4">
            <a:alphaModFix/>
          </a:blip>
          <a:srcRect b="0" l="0" r="0" t="20571"/>
          <a:stretch/>
        </p:blipFill>
        <p:spPr>
          <a:xfrm>
            <a:off x="4572000" y="612300"/>
            <a:ext cx="4572000" cy="453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4"/>
          <p:cNvPicPr preferRelativeResize="0"/>
          <p:nvPr/>
        </p:nvPicPr>
        <p:blipFill rotWithShape="1">
          <a:blip r:embed="rId5">
            <a:alphaModFix/>
          </a:blip>
          <a:srcRect b="55877" l="0" r="0" t="0"/>
          <a:stretch/>
        </p:blipFill>
        <p:spPr>
          <a:xfrm>
            <a:off x="245826" y="146650"/>
            <a:ext cx="1054199" cy="4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/>
          <p:nvPr>
            <p:ph type="title"/>
          </p:nvPr>
        </p:nvSpPr>
        <p:spPr>
          <a:xfrm>
            <a:off x="1391650" y="0"/>
            <a:ext cx="7752300" cy="682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82CB"/>
                </a:solidFill>
                <a:latin typeface="Tahoma"/>
                <a:ea typeface="Tahoma"/>
                <a:cs typeface="Tahoma"/>
                <a:sym typeface="Tahoma"/>
              </a:rPr>
              <a:t>For All Ages</a:t>
            </a:r>
            <a:endParaRPr sz="3200"/>
          </a:p>
        </p:txBody>
      </p:sp>
      <p:sp>
        <p:nvSpPr>
          <p:cNvPr id="313" name="Google Shape;313;p4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14" name="Google Shape;314;p45"/>
          <p:cNvPicPr preferRelativeResize="0"/>
          <p:nvPr/>
        </p:nvPicPr>
        <p:blipFill rotWithShape="1">
          <a:blip r:embed="rId3">
            <a:alphaModFix/>
          </a:blip>
          <a:srcRect b="9235" l="9674" r="13661" t="-4446"/>
          <a:stretch/>
        </p:blipFill>
        <p:spPr>
          <a:xfrm>
            <a:off x="4374650" y="1883075"/>
            <a:ext cx="4769350" cy="32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5"/>
          <p:cNvPicPr preferRelativeResize="0"/>
          <p:nvPr/>
        </p:nvPicPr>
        <p:blipFill rotWithShape="1">
          <a:blip r:embed="rId4">
            <a:alphaModFix/>
          </a:blip>
          <a:srcRect b="4881" l="0" r="0" t="28616"/>
          <a:stretch/>
        </p:blipFill>
        <p:spPr>
          <a:xfrm>
            <a:off x="4374650" y="682500"/>
            <a:ext cx="4769348" cy="21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5"/>
          <p:cNvPicPr preferRelativeResize="0"/>
          <p:nvPr/>
        </p:nvPicPr>
        <p:blipFill rotWithShape="1">
          <a:blip r:embed="rId5">
            <a:alphaModFix/>
          </a:blip>
          <a:srcRect b="0" l="20036" r="14247" t="0"/>
          <a:stretch/>
        </p:blipFill>
        <p:spPr>
          <a:xfrm>
            <a:off x="0" y="682500"/>
            <a:ext cx="4405577" cy="446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5"/>
          <p:cNvPicPr preferRelativeResize="0"/>
          <p:nvPr/>
        </p:nvPicPr>
        <p:blipFill rotWithShape="1">
          <a:blip r:embed="rId6">
            <a:alphaModFix/>
          </a:blip>
          <a:srcRect b="55877" l="0" r="0" t="0"/>
          <a:stretch/>
        </p:blipFill>
        <p:spPr>
          <a:xfrm>
            <a:off x="245826" y="146650"/>
            <a:ext cx="1054199" cy="43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