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706" r:id="rId3"/>
  </p:sldMasterIdLst>
  <p:notesMasterIdLst>
    <p:notesMasterId r:id="rId41"/>
  </p:notesMasterIdLst>
  <p:sldIdLst>
    <p:sldId id="296" r:id="rId4"/>
    <p:sldId id="2145707347" r:id="rId5"/>
    <p:sldId id="2145707351" r:id="rId6"/>
    <p:sldId id="2145707348" r:id="rId7"/>
    <p:sldId id="324" r:id="rId8"/>
    <p:sldId id="325" r:id="rId9"/>
    <p:sldId id="302" r:id="rId10"/>
    <p:sldId id="2145707352" r:id="rId11"/>
    <p:sldId id="353" r:id="rId12"/>
    <p:sldId id="2145707353" r:id="rId13"/>
    <p:sldId id="357" r:id="rId14"/>
    <p:sldId id="2145707350" r:id="rId15"/>
    <p:sldId id="313" r:id="rId16"/>
    <p:sldId id="525" r:id="rId17"/>
    <p:sldId id="2145707349" r:id="rId18"/>
    <p:sldId id="301" r:id="rId19"/>
    <p:sldId id="2145707402" r:id="rId20"/>
    <p:sldId id="2145707403" r:id="rId21"/>
    <p:sldId id="2145707408" r:id="rId22"/>
    <p:sldId id="2145707409" r:id="rId23"/>
    <p:sldId id="362" r:id="rId24"/>
    <p:sldId id="363" r:id="rId25"/>
    <p:sldId id="697" r:id="rId26"/>
    <p:sldId id="303" r:id="rId27"/>
    <p:sldId id="304" r:id="rId28"/>
    <p:sldId id="342" r:id="rId29"/>
    <p:sldId id="2145707412" r:id="rId30"/>
    <p:sldId id="360" r:id="rId31"/>
    <p:sldId id="2145707414" r:id="rId32"/>
    <p:sldId id="2145707413" r:id="rId33"/>
    <p:sldId id="542" r:id="rId34"/>
    <p:sldId id="2145707346" r:id="rId35"/>
    <p:sldId id="3395" r:id="rId36"/>
    <p:sldId id="3396" r:id="rId37"/>
    <p:sldId id="3397" r:id="rId38"/>
    <p:sldId id="3398" r:id="rId39"/>
    <p:sldId id="214570741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9444"/>
    <a:srgbClr val="2D3D62"/>
    <a:srgbClr val="CFCF59"/>
    <a:srgbClr val="3C4553"/>
    <a:srgbClr val="3C4E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E65721-EC48-4A5A-B538-68DDA7BBDC15}" v="9" dt="2023-06-08T18:39:29.137"/>
    <p1510:client id="{8CDA537A-16F3-41DC-BED5-4758CF182FE7}" v="48" dt="2023-06-08T02:07:00.6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sh, Shawn" userId="f0125874-426a-43dc-a2a4-7b36af48912a" providerId="ADAL" clId="{4AE65721-EC48-4A5A-B538-68DDA7BBDC15}"/>
    <pc:docChg chg="addSld modSld">
      <pc:chgData name="Rush, Shawn" userId="f0125874-426a-43dc-a2a4-7b36af48912a" providerId="ADAL" clId="{4AE65721-EC48-4A5A-B538-68DDA7BBDC15}" dt="2023-06-08T18:39:29.137" v="8" actId="207"/>
      <pc:docMkLst>
        <pc:docMk/>
      </pc:docMkLst>
      <pc:sldChg chg="modSp mod">
        <pc:chgData name="Rush, Shawn" userId="f0125874-426a-43dc-a2a4-7b36af48912a" providerId="ADAL" clId="{4AE65721-EC48-4A5A-B538-68DDA7BBDC15}" dt="2023-06-08T18:37:57.070" v="3" actId="207"/>
        <pc:sldMkLst>
          <pc:docMk/>
          <pc:sldMk cId="0" sldId="2145707434"/>
        </pc:sldMkLst>
        <pc:spChg chg="mod">
          <ac:chgData name="Rush, Shawn" userId="f0125874-426a-43dc-a2a4-7b36af48912a" providerId="ADAL" clId="{4AE65721-EC48-4A5A-B538-68DDA7BBDC15}" dt="2023-06-08T18:37:52.274" v="2" actId="207"/>
          <ac:spMkLst>
            <pc:docMk/>
            <pc:sldMk cId="0" sldId="2145707434"/>
            <ac:spMk id="2" creationId="{00000000-0000-0000-0000-000000000000}"/>
          </ac:spMkLst>
        </pc:spChg>
        <pc:spChg chg="mod">
          <ac:chgData name="Rush, Shawn" userId="f0125874-426a-43dc-a2a4-7b36af48912a" providerId="ADAL" clId="{4AE65721-EC48-4A5A-B538-68DDA7BBDC15}" dt="2023-06-08T18:37:39.585" v="1" actId="207"/>
          <ac:spMkLst>
            <pc:docMk/>
            <pc:sldMk cId="0" sldId="2145707434"/>
            <ac:spMk id="13" creationId="{00000000-0000-0000-0000-000000000000}"/>
          </ac:spMkLst>
        </pc:spChg>
        <pc:spChg chg="mod">
          <ac:chgData name="Rush, Shawn" userId="f0125874-426a-43dc-a2a4-7b36af48912a" providerId="ADAL" clId="{4AE65721-EC48-4A5A-B538-68DDA7BBDC15}" dt="2023-06-08T18:37:57.070" v="3" actId="207"/>
          <ac:spMkLst>
            <pc:docMk/>
            <pc:sldMk cId="0" sldId="2145707434"/>
            <ac:spMk id="14" creationId="{00000000-0000-0000-0000-000000000000}"/>
          </ac:spMkLst>
        </pc:spChg>
      </pc:sldChg>
      <pc:sldChg chg="modSp mod">
        <pc:chgData name="Rush, Shawn" userId="f0125874-426a-43dc-a2a4-7b36af48912a" providerId="ADAL" clId="{4AE65721-EC48-4A5A-B538-68DDA7BBDC15}" dt="2023-06-08T18:38:25.174" v="5" actId="207"/>
        <pc:sldMkLst>
          <pc:docMk/>
          <pc:sldMk cId="0" sldId="2145707437"/>
        </pc:sldMkLst>
        <pc:spChg chg="mod">
          <ac:chgData name="Rush, Shawn" userId="f0125874-426a-43dc-a2a4-7b36af48912a" providerId="ADAL" clId="{4AE65721-EC48-4A5A-B538-68DDA7BBDC15}" dt="2023-06-08T18:38:25.174" v="5" actId="207"/>
          <ac:spMkLst>
            <pc:docMk/>
            <pc:sldMk cId="0" sldId="2145707437"/>
            <ac:spMk id="7" creationId="{00000000-0000-0000-0000-000000000000}"/>
          </ac:spMkLst>
        </pc:spChg>
      </pc:sldChg>
      <pc:sldChg chg="modSp mod">
        <pc:chgData name="Rush, Shawn" userId="f0125874-426a-43dc-a2a4-7b36af48912a" providerId="ADAL" clId="{4AE65721-EC48-4A5A-B538-68DDA7BBDC15}" dt="2023-06-08T18:38:46.356" v="6" actId="1076"/>
        <pc:sldMkLst>
          <pc:docMk/>
          <pc:sldMk cId="0" sldId="2145707438"/>
        </pc:sldMkLst>
        <pc:spChg chg="mod">
          <ac:chgData name="Rush, Shawn" userId="f0125874-426a-43dc-a2a4-7b36af48912a" providerId="ADAL" clId="{4AE65721-EC48-4A5A-B538-68DDA7BBDC15}" dt="2023-06-08T18:38:46.356" v="6" actId="1076"/>
          <ac:spMkLst>
            <pc:docMk/>
            <pc:sldMk cId="0" sldId="2145707438"/>
            <ac:spMk id="10" creationId="{00000000-0000-0000-0000-000000000000}"/>
          </ac:spMkLst>
        </pc:spChg>
      </pc:sldChg>
      <pc:sldChg chg="modSp mod">
        <pc:chgData name="Rush, Shawn" userId="f0125874-426a-43dc-a2a4-7b36af48912a" providerId="ADAL" clId="{4AE65721-EC48-4A5A-B538-68DDA7BBDC15}" dt="2023-06-08T18:39:29.137" v="8" actId="207"/>
        <pc:sldMkLst>
          <pc:docMk/>
          <pc:sldMk cId="0" sldId="2145707442"/>
        </pc:sldMkLst>
        <pc:spChg chg="mod">
          <ac:chgData name="Rush, Shawn" userId="f0125874-426a-43dc-a2a4-7b36af48912a" providerId="ADAL" clId="{4AE65721-EC48-4A5A-B538-68DDA7BBDC15}" dt="2023-06-08T18:39:29.137" v="8" actId="207"/>
          <ac:spMkLst>
            <pc:docMk/>
            <pc:sldMk cId="0" sldId="2145707442"/>
            <ac:spMk id="7" creationId="{00000000-0000-0000-0000-000000000000}"/>
          </ac:spMkLst>
        </pc:spChg>
        <pc:spChg chg="mod">
          <ac:chgData name="Rush, Shawn" userId="f0125874-426a-43dc-a2a4-7b36af48912a" providerId="ADAL" clId="{4AE65721-EC48-4A5A-B538-68DDA7BBDC15}" dt="2023-06-08T18:39:10.697" v="7" actId="207"/>
          <ac:spMkLst>
            <pc:docMk/>
            <pc:sldMk cId="0" sldId="2145707442"/>
            <ac:spMk id="8" creationId="{00000000-0000-0000-0000-000000000000}"/>
          </ac:spMkLst>
        </pc:spChg>
      </pc:sldChg>
      <pc:sldChg chg="add">
        <pc:chgData name="Rush, Shawn" userId="f0125874-426a-43dc-a2a4-7b36af48912a" providerId="ADAL" clId="{4AE65721-EC48-4A5A-B538-68DDA7BBDC15}" dt="2023-06-08T11:56:34.197" v="0"/>
        <pc:sldMkLst>
          <pc:docMk/>
          <pc:sldMk cId="3850829232" sldId="214570748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B4B546-97EB-5843-A670-4F824DF2C20F}" type="doc">
      <dgm:prSet loTypeId="urn:microsoft.com/office/officeart/2005/8/layout/pyramid1" loCatId="" qsTypeId="urn:microsoft.com/office/officeart/2005/8/quickstyle/simple4" qsCatId="simple" csTypeId="urn:microsoft.com/office/officeart/2005/8/colors/accent3_4" csCatId="accent3" phldr="1"/>
      <dgm:spPr/>
    </dgm:pt>
    <dgm:pt modelId="{9437A8D7-44CA-C14B-954A-9BBB9F649DF7}">
      <dgm:prSet phldrT="[Text]"/>
      <dgm:spPr/>
      <dgm:t>
        <a:bodyPr/>
        <a:lstStyle/>
        <a:p>
          <a:r>
            <a:rPr lang="en-US"/>
            <a:t>Reduction at source</a:t>
          </a:r>
        </a:p>
      </dgm:t>
    </dgm:pt>
    <dgm:pt modelId="{7CEA3EC2-0C1D-D845-9F9D-0F02C10B7AB6}" type="parTrans" cxnId="{4603E583-E87C-9949-9ABB-06747725D8DA}">
      <dgm:prSet/>
      <dgm:spPr/>
      <dgm:t>
        <a:bodyPr/>
        <a:lstStyle/>
        <a:p>
          <a:endParaRPr lang="en-US"/>
        </a:p>
      </dgm:t>
    </dgm:pt>
    <dgm:pt modelId="{F460E934-6814-1443-8612-7F59ECFB01A1}" type="sibTrans" cxnId="{4603E583-E87C-9949-9ABB-06747725D8DA}">
      <dgm:prSet/>
      <dgm:spPr/>
      <dgm:t>
        <a:bodyPr/>
        <a:lstStyle/>
        <a:p>
          <a:endParaRPr lang="en-US"/>
        </a:p>
      </dgm:t>
    </dgm:pt>
    <dgm:pt modelId="{AB081700-B804-B245-89D7-8929C3377E13}">
      <dgm:prSet phldrT="[Text]"/>
      <dgm:spPr>
        <a:solidFill>
          <a:schemeClr val="accent3">
            <a:lumMod val="40000"/>
            <a:lumOff val="60000"/>
          </a:schemeClr>
        </a:solidFill>
      </dgm:spPr>
      <dgm:t>
        <a:bodyPr/>
        <a:lstStyle/>
        <a:p>
          <a:r>
            <a:rPr lang="en-US"/>
            <a:t>Re-use</a:t>
          </a:r>
        </a:p>
      </dgm:t>
    </dgm:pt>
    <dgm:pt modelId="{E1997E53-287D-6B41-8307-9151B88B64BF}" type="parTrans" cxnId="{EDD63C4A-F13E-AC4D-9510-0A30C9D174FA}">
      <dgm:prSet/>
      <dgm:spPr/>
      <dgm:t>
        <a:bodyPr/>
        <a:lstStyle/>
        <a:p>
          <a:endParaRPr lang="en-US"/>
        </a:p>
      </dgm:t>
    </dgm:pt>
    <dgm:pt modelId="{4C828909-1342-6A48-B135-84A7A3543AE7}" type="sibTrans" cxnId="{EDD63C4A-F13E-AC4D-9510-0A30C9D174FA}">
      <dgm:prSet/>
      <dgm:spPr/>
      <dgm:t>
        <a:bodyPr/>
        <a:lstStyle/>
        <a:p>
          <a:endParaRPr lang="en-US"/>
        </a:p>
      </dgm:t>
    </dgm:pt>
    <dgm:pt modelId="{9C6ABCFE-CCE8-4443-BCD1-D61ECD9AEBE9}">
      <dgm:prSet phldrT="[Text]"/>
      <dgm:spPr>
        <a:solidFill>
          <a:srgbClr val="FFFF00"/>
        </a:solidFill>
      </dgm:spPr>
      <dgm:t>
        <a:bodyPr/>
        <a:lstStyle/>
        <a:p>
          <a:r>
            <a:rPr lang="en-US"/>
            <a:t>Recovery, recycle</a:t>
          </a:r>
        </a:p>
      </dgm:t>
    </dgm:pt>
    <dgm:pt modelId="{193171BA-B975-7B40-9119-D670B7173F09}" type="parTrans" cxnId="{BC2C3E7A-F208-9946-A243-3DCE87BE6330}">
      <dgm:prSet/>
      <dgm:spPr/>
      <dgm:t>
        <a:bodyPr/>
        <a:lstStyle/>
        <a:p>
          <a:endParaRPr lang="en-US"/>
        </a:p>
      </dgm:t>
    </dgm:pt>
    <dgm:pt modelId="{874D84A0-8C09-DA4C-96C4-B07EDFB28D90}" type="sibTrans" cxnId="{BC2C3E7A-F208-9946-A243-3DCE87BE6330}">
      <dgm:prSet/>
      <dgm:spPr/>
      <dgm:t>
        <a:bodyPr/>
        <a:lstStyle/>
        <a:p>
          <a:endParaRPr lang="en-US"/>
        </a:p>
      </dgm:t>
    </dgm:pt>
    <dgm:pt modelId="{651C94EA-2B1A-5248-8E9D-1DFAB2D21481}">
      <dgm:prSet phldrT="[Text]"/>
      <dgm:spPr>
        <a:solidFill>
          <a:srgbClr val="C0504D"/>
        </a:solidFill>
      </dgm:spPr>
      <dgm:t>
        <a:bodyPr/>
        <a:lstStyle/>
        <a:p>
          <a:r>
            <a:rPr lang="en-US"/>
            <a:t>Disposal without energy recovery</a:t>
          </a:r>
        </a:p>
      </dgm:t>
    </dgm:pt>
    <dgm:pt modelId="{7A4F24DC-B990-1942-93D3-0DD98732F9ED}" type="parTrans" cxnId="{B3D482C1-37D2-D849-B189-5FE4844EBCCC}">
      <dgm:prSet/>
      <dgm:spPr/>
      <dgm:t>
        <a:bodyPr/>
        <a:lstStyle/>
        <a:p>
          <a:endParaRPr lang="en-US"/>
        </a:p>
      </dgm:t>
    </dgm:pt>
    <dgm:pt modelId="{CA9A5934-4D87-0A47-B504-F66A6A8C4F6D}" type="sibTrans" cxnId="{B3D482C1-37D2-D849-B189-5FE4844EBCCC}">
      <dgm:prSet/>
      <dgm:spPr/>
      <dgm:t>
        <a:bodyPr/>
        <a:lstStyle/>
        <a:p>
          <a:endParaRPr lang="en-US"/>
        </a:p>
      </dgm:t>
    </dgm:pt>
    <dgm:pt modelId="{6C50B022-8E04-1E48-AA37-1E0E9FD55C46}">
      <dgm:prSet phldrT="[Text]"/>
      <dgm:spPr>
        <a:solidFill>
          <a:srgbClr val="FF6600"/>
        </a:solidFill>
      </dgm:spPr>
      <dgm:t>
        <a:bodyPr/>
        <a:lstStyle/>
        <a:p>
          <a:r>
            <a:rPr lang="en-US"/>
            <a:t>Energy recovery</a:t>
          </a:r>
        </a:p>
      </dgm:t>
    </dgm:pt>
    <dgm:pt modelId="{910790CE-3641-7E40-9B75-7ADDA79449D9}" type="parTrans" cxnId="{300754E8-5E8C-6A4B-9E98-D8530C911018}">
      <dgm:prSet/>
      <dgm:spPr/>
      <dgm:t>
        <a:bodyPr/>
        <a:lstStyle/>
        <a:p>
          <a:endParaRPr lang="en-US"/>
        </a:p>
      </dgm:t>
    </dgm:pt>
    <dgm:pt modelId="{7353000A-5565-714E-82BC-FA3C86B900D1}" type="sibTrans" cxnId="{300754E8-5E8C-6A4B-9E98-D8530C911018}">
      <dgm:prSet/>
      <dgm:spPr/>
      <dgm:t>
        <a:bodyPr/>
        <a:lstStyle/>
        <a:p>
          <a:endParaRPr lang="en-US"/>
        </a:p>
      </dgm:t>
    </dgm:pt>
    <dgm:pt modelId="{6CE31E5D-44BA-6F4A-9B43-DD7C4E6D549D}" type="pres">
      <dgm:prSet presAssocID="{53B4B546-97EB-5843-A670-4F824DF2C20F}" presName="Name0" presStyleCnt="0">
        <dgm:presLayoutVars>
          <dgm:dir/>
          <dgm:animLvl val="lvl"/>
          <dgm:resizeHandles val="exact"/>
        </dgm:presLayoutVars>
      </dgm:prSet>
      <dgm:spPr/>
    </dgm:pt>
    <dgm:pt modelId="{F055E414-03A3-8446-942E-F50BB9D56A0D}" type="pres">
      <dgm:prSet presAssocID="{9437A8D7-44CA-C14B-954A-9BBB9F649DF7}" presName="Name8" presStyleCnt="0"/>
      <dgm:spPr/>
    </dgm:pt>
    <dgm:pt modelId="{B9ACE63B-8AA8-4044-93C8-79F377A23E8C}" type="pres">
      <dgm:prSet presAssocID="{9437A8D7-44CA-C14B-954A-9BBB9F649DF7}" presName="level" presStyleLbl="node1" presStyleIdx="0" presStyleCnt="5">
        <dgm:presLayoutVars>
          <dgm:chMax val="1"/>
          <dgm:bulletEnabled val="1"/>
        </dgm:presLayoutVars>
      </dgm:prSet>
      <dgm:spPr/>
    </dgm:pt>
    <dgm:pt modelId="{E000107F-7BD1-EC42-BD1A-20936FFDB417}" type="pres">
      <dgm:prSet presAssocID="{9437A8D7-44CA-C14B-954A-9BBB9F649DF7}" presName="levelTx" presStyleLbl="revTx" presStyleIdx="0" presStyleCnt="0">
        <dgm:presLayoutVars>
          <dgm:chMax val="1"/>
          <dgm:bulletEnabled val="1"/>
        </dgm:presLayoutVars>
      </dgm:prSet>
      <dgm:spPr/>
    </dgm:pt>
    <dgm:pt modelId="{A2988AFF-B65B-2745-82EC-B211529A38B5}" type="pres">
      <dgm:prSet presAssocID="{AB081700-B804-B245-89D7-8929C3377E13}" presName="Name8" presStyleCnt="0"/>
      <dgm:spPr/>
    </dgm:pt>
    <dgm:pt modelId="{11342A6D-616D-0C4B-9084-C0D0915CE0A0}" type="pres">
      <dgm:prSet presAssocID="{AB081700-B804-B245-89D7-8929C3377E13}" presName="level" presStyleLbl="node1" presStyleIdx="1" presStyleCnt="5">
        <dgm:presLayoutVars>
          <dgm:chMax val="1"/>
          <dgm:bulletEnabled val="1"/>
        </dgm:presLayoutVars>
      </dgm:prSet>
      <dgm:spPr/>
    </dgm:pt>
    <dgm:pt modelId="{1BDAE2E5-D29E-D74B-8C29-28D0229938C0}" type="pres">
      <dgm:prSet presAssocID="{AB081700-B804-B245-89D7-8929C3377E13}" presName="levelTx" presStyleLbl="revTx" presStyleIdx="0" presStyleCnt="0">
        <dgm:presLayoutVars>
          <dgm:chMax val="1"/>
          <dgm:bulletEnabled val="1"/>
        </dgm:presLayoutVars>
      </dgm:prSet>
      <dgm:spPr/>
    </dgm:pt>
    <dgm:pt modelId="{B52D18D8-91A4-7042-99A5-C57FF8A5B270}" type="pres">
      <dgm:prSet presAssocID="{9C6ABCFE-CCE8-4443-BCD1-D61ECD9AEBE9}" presName="Name8" presStyleCnt="0"/>
      <dgm:spPr/>
    </dgm:pt>
    <dgm:pt modelId="{F31B219D-2C86-AD48-BCE3-6EC3C3077D38}" type="pres">
      <dgm:prSet presAssocID="{9C6ABCFE-CCE8-4443-BCD1-D61ECD9AEBE9}" presName="level" presStyleLbl="node1" presStyleIdx="2" presStyleCnt="5">
        <dgm:presLayoutVars>
          <dgm:chMax val="1"/>
          <dgm:bulletEnabled val="1"/>
        </dgm:presLayoutVars>
      </dgm:prSet>
      <dgm:spPr/>
    </dgm:pt>
    <dgm:pt modelId="{DB632F1E-025C-D84C-BE2E-2EEE693ED0EF}" type="pres">
      <dgm:prSet presAssocID="{9C6ABCFE-CCE8-4443-BCD1-D61ECD9AEBE9}" presName="levelTx" presStyleLbl="revTx" presStyleIdx="0" presStyleCnt="0">
        <dgm:presLayoutVars>
          <dgm:chMax val="1"/>
          <dgm:bulletEnabled val="1"/>
        </dgm:presLayoutVars>
      </dgm:prSet>
      <dgm:spPr/>
    </dgm:pt>
    <dgm:pt modelId="{C537EAF1-5E9B-B24F-8361-45D184759F6D}" type="pres">
      <dgm:prSet presAssocID="{6C50B022-8E04-1E48-AA37-1E0E9FD55C46}" presName="Name8" presStyleCnt="0"/>
      <dgm:spPr/>
    </dgm:pt>
    <dgm:pt modelId="{1EE345DF-BA42-D74F-91CB-A6257F711795}" type="pres">
      <dgm:prSet presAssocID="{6C50B022-8E04-1E48-AA37-1E0E9FD55C46}" presName="level" presStyleLbl="node1" presStyleIdx="3" presStyleCnt="5">
        <dgm:presLayoutVars>
          <dgm:chMax val="1"/>
          <dgm:bulletEnabled val="1"/>
        </dgm:presLayoutVars>
      </dgm:prSet>
      <dgm:spPr/>
    </dgm:pt>
    <dgm:pt modelId="{D1316090-71F9-494E-883D-2C40BB64B0A4}" type="pres">
      <dgm:prSet presAssocID="{6C50B022-8E04-1E48-AA37-1E0E9FD55C46}" presName="levelTx" presStyleLbl="revTx" presStyleIdx="0" presStyleCnt="0">
        <dgm:presLayoutVars>
          <dgm:chMax val="1"/>
          <dgm:bulletEnabled val="1"/>
        </dgm:presLayoutVars>
      </dgm:prSet>
      <dgm:spPr/>
    </dgm:pt>
    <dgm:pt modelId="{732EFFC1-86E6-EC4E-9CC2-85E1165696E6}" type="pres">
      <dgm:prSet presAssocID="{651C94EA-2B1A-5248-8E9D-1DFAB2D21481}" presName="Name8" presStyleCnt="0"/>
      <dgm:spPr/>
    </dgm:pt>
    <dgm:pt modelId="{25A3BBAD-E00C-CB4C-982F-F6AD8D2A7321}" type="pres">
      <dgm:prSet presAssocID="{651C94EA-2B1A-5248-8E9D-1DFAB2D21481}" presName="level" presStyleLbl="node1" presStyleIdx="4" presStyleCnt="5">
        <dgm:presLayoutVars>
          <dgm:chMax val="1"/>
          <dgm:bulletEnabled val="1"/>
        </dgm:presLayoutVars>
      </dgm:prSet>
      <dgm:spPr/>
    </dgm:pt>
    <dgm:pt modelId="{EE19BC65-8624-C846-92CA-3D2A610B8F6D}" type="pres">
      <dgm:prSet presAssocID="{651C94EA-2B1A-5248-8E9D-1DFAB2D21481}" presName="levelTx" presStyleLbl="revTx" presStyleIdx="0" presStyleCnt="0">
        <dgm:presLayoutVars>
          <dgm:chMax val="1"/>
          <dgm:bulletEnabled val="1"/>
        </dgm:presLayoutVars>
      </dgm:prSet>
      <dgm:spPr/>
    </dgm:pt>
  </dgm:ptLst>
  <dgm:cxnLst>
    <dgm:cxn modelId="{C63D0718-8E78-6C48-8F68-6CC462DA9C86}" type="presOf" srcId="{9437A8D7-44CA-C14B-954A-9BBB9F649DF7}" destId="{B9ACE63B-8AA8-4044-93C8-79F377A23E8C}" srcOrd="0" destOrd="0" presId="urn:microsoft.com/office/officeart/2005/8/layout/pyramid1"/>
    <dgm:cxn modelId="{C6C81D1B-CD15-2144-8FE2-A599D199156B}" type="presOf" srcId="{AB081700-B804-B245-89D7-8929C3377E13}" destId="{11342A6D-616D-0C4B-9084-C0D0915CE0A0}" srcOrd="0" destOrd="0" presId="urn:microsoft.com/office/officeart/2005/8/layout/pyramid1"/>
    <dgm:cxn modelId="{96B73522-9677-7D48-B0EF-6C9F1C96979F}" type="presOf" srcId="{6C50B022-8E04-1E48-AA37-1E0E9FD55C46}" destId="{D1316090-71F9-494E-883D-2C40BB64B0A4}" srcOrd="1" destOrd="0" presId="urn:microsoft.com/office/officeart/2005/8/layout/pyramid1"/>
    <dgm:cxn modelId="{F37B762E-4054-8B4D-BE30-AB37440F9FDB}" type="presOf" srcId="{53B4B546-97EB-5843-A670-4F824DF2C20F}" destId="{6CE31E5D-44BA-6F4A-9B43-DD7C4E6D549D}" srcOrd="0" destOrd="0" presId="urn:microsoft.com/office/officeart/2005/8/layout/pyramid1"/>
    <dgm:cxn modelId="{280DD65D-FABD-8441-8A05-67A9D450AC80}" type="presOf" srcId="{651C94EA-2B1A-5248-8E9D-1DFAB2D21481}" destId="{EE19BC65-8624-C846-92CA-3D2A610B8F6D}" srcOrd="1" destOrd="0" presId="urn:microsoft.com/office/officeart/2005/8/layout/pyramid1"/>
    <dgm:cxn modelId="{EDD63C4A-F13E-AC4D-9510-0A30C9D174FA}" srcId="{53B4B546-97EB-5843-A670-4F824DF2C20F}" destId="{AB081700-B804-B245-89D7-8929C3377E13}" srcOrd="1" destOrd="0" parTransId="{E1997E53-287D-6B41-8307-9151B88B64BF}" sibTransId="{4C828909-1342-6A48-B135-84A7A3543AE7}"/>
    <dgm:cxn modelId="{BC2C3E7A-F208-9946-A243-3DCE87BE6330}" srcId="{53B4B546-97EB-5843-A670-4F824DF2C20F}" destId="{9C6ABCFE-CCE8-4443-BCD1-D61ECD9AEBE9}" srcOrd="2" destOrd="0" parTransId="{193171BA-B975-7B40-9119-D670B7173F09}" sibTransId="{874D84A0-8C09-DA4C-96C4-B07EDFB28D90}"/>
    <dgm:cxn modelId="{BCEE8A7B-31A5-5E41-AB4C-A144580D383D}" type="presOf" srcId="{AB081700-B804-B245-89D7-8929C3377E13}" destId="{1BDAE2E5-D29E-D74B-8C29-28D0229938C0}" srcOrd="1" destOrd="0" presId="urn:microsoft.com/office/officeart/2005/8/layout/pyramid1"/>
    <dgm:cxn modelId="{4603E583-E87C-9949-9ABB-06747725D8DA}" srcId="{53B4B546-97EB-5843-A670-4F824DF2C20F}" destId="{9437A8D7-44CA-C14B-954A-9BBB9F649DF7}" srcOrd="0" destOrd="0" parTransId="{7CEA3EC2-0C1D-D845-9F9D-0F02C10B7AB6}" sibTransId="{F460E934-6814-1443-8612-7F59ECFB01A1}"/>
    <dgm:cxn modelId="{6CAAE19F-4F10-0A4F-B940-2BED92EE065A}" type="presOf" srcId="{9C6ABCFE-CCE8-4443-BCD1-D61ECD9AEBE9}" destId="{F31B219D-2C86-AD48-BCE3-6EC3C3077D38}" srcOrd="0" destOrd="0" presId="urn:microsoft.com/office/officeart/2005/8/layout/pyramid1"/>
    <dgm:cxn modelId="{837168B2-FBFE-CD4D-AAC6-63DBF6B216DB}" type="presOf" srcId="{9C6ABCFE-CCE8-4443-BCD1-D61ECD9AEBE9}" destId="{DB632F1E-025C-D84C-BE2E-2EEE693ED0EF}" srcOrd="1" destOrd="0" presId="urn:microsoft.com/office/officeart/2005/8/layout/pyramid1"/>
    <dgm:cxn modelId="{B3D482C1-37D2-D849-B189-5FE4844EBCCC}" srcId="{53B4B546-97EB-5843-A670-4F824DF2C20F}" destId="{651C94EA-2B1A-5248-8E9D-1DFAB2D21481}" srcOrd="4" destOrd="0" parTransId="{7A4F24DC-B990-1942-93D3-0DD98732F9ED}" sibTransId="{CA9A5934-4D87-0A47-B504-F66A6A8C4F6D}"/>
    <dgm:cxn modelId="{306F56C5-375E-AE41-9783-22BA656C94CF}" type="presOf" srcId="{9437A8D7-44CA-C14B-954A-9BBB9F649DF7}" destId="{E000107F-7BD1-EC42-BD1A-20936FFDB417}" srcOrd="1" destOrd="0" presId="urn:microsoft.com/office/officeart/2005/8/layout/pyramid1"/>
    <dgm:cxn modelId="{300754E8-5E8C-6A4B-9E98-D8530C911018}" srcId="{53B4B546-97EB-5843-A670-4F824DF2C20F}" destId="{6C50B022-8E04-1E48-AA37-1E0E9FD55C46}" srcOrd="3" destOrd="0" parTransId="{910790CE-3641-7E40-9B75-7ADDA79449D9}" sibTransId="{7353000A-5565-714E-82BC-FA3C86B900D1}"/>
    <dgm:cxn modelId="{0F474BEA-1FEA-A549-A5B1-40486E9B829F}" type="presOf" srcId="{651C94EA-2B1A-5248-8E9D-1DFAB2D21481}" destId="{25A3BBAD-E00C-CB4C-982F-F6AD8D2A7321}" srcOrd="0" destOrd="0" presId="urn:microsoft.com/office/officeart/2005/8/layout/pyramid1"/>
    <dgm:cxn modelId="{81DA47EB-0306-4D4E-B132-C01D3AE160ED}" type="presOf" srcId="{6C50B022-8E04-1E48-AA37-1E0E9FD55C46}" destId="{1EE345DF-BA42-D74F-91CB-A6257F711795}" srcOrd="0" destOrd="0" presId="urn:microsoft.com/office/officeart/2005/8/layout/pyramid1"/>
    <dgm:cxn modelId="{C8ABF040-633A-364A-B674-A9A7AA4040D2}" type="presParOf" srcId="{6CE31E5D-44BA-6F4A-9B43-DD7C4E6D549D}" destId="{F055E414-03A3-8446-942E-F50BB9D56A0D}" srcOrd="0" destOrd="0" presId="urn:microsoft.com/office/officeart/2005/8/layout/pyramid1"/>
    <dgm:cxn modelId="{3B77B3EA-A661-254F-AF5E-6E49F53F0322}" type="presParOf" srcId="{F055E414-03A3-8446-942E-F50BB9D56A0D}" destId="{B9ACE63B-8AA8-4044-93C8-79F377A23E8C}" srcOrd="0" destOrd="0" presId="urn:microsoft.com/office/officeart/2005/8/layout/pyramid1"/>
    <dgm:cxn modelId="{80BBEEC3-DB3F-EF48-AD56-DD1B850CE3E4}" type="presParOf" srcId="{F055E414-03A3-8446-942E-F50BB9D56A0D}" destId="{E000107F-7BD1-EC42-BD1A-20936FFDB417}" srcOrd="1" destOrd="0" presId="urn:microsoft.com/office/officeart/2005/8/layout/pyramid1"/>
    <dgm:cxn modelId="{0E2B8F69-5501-CF47-B829-CE132DE2BEED}" type="presParOf" srcId="{6CE31E5D-44BA-6F4A-9B43-DD7C4E6D549D}" destId="{A2988AFF-B65B-2745-82EC-B211529A38B5}" srcOrd="1" destOrd="0" presId="urn:microsoft.com/office/officeart/2005/8/layout/pyramid1"/>
    <dgm:cxn modelId="{7DF3B210-C152-7A45-B1E7-05790BCA2612}" type="presParOf" srcId="{A2988AFF-B65B-2745-82EC-B211529A38B5}" destId="{11342A6D-616D-0C4B-9084-C0D0915CE0A0}" srcOrd="0" destOrd="0" presId="urn:microsoft.com/office/officeart/2005/8/layout/pyramid1"/>
    <dgm:cxn modelId="{660D2A1D-CFDF-D448-9877-BDF23C5129BB}" type="presParOf" srcId="{A2988AFF-B65B-2745-82EC-B211529A38B5}" destId="{1BDAE2E5-D29E-D74B-8C29-28D0229938C0}" srcOrd="1" destOrd="0" presId="urn:microsoft.com/office/officeart/2005/8/layout/pyramid1"/>
    <dgm:cxn modelId="{09164090-846B-0145-B9ED-6665C14AD3BF}" type="presParOf" srcId="{6CE31E5D-44BA-6F4A-9B43-DD7C4E6D549D}" destId="{B52D18D8-91A4-7042-99A5-C57FF8A5B270}" srcOrd="2" destOrd="0" presId="urn:microsoft.com/office/officeart/2005/8/layout/pyramid1"/>
    <dgm:cxn modelId="{16F926F5-105E-9F4E-B74D-7564EA637C66}" type="presParOf" srcId="{B52D18D8-91A4-7042-99A5-C57FF8A5B270}" destId="{F31B219D-2C86-AD48-BCE3-6EC3C3077D38}" srcOrd="0" destOrd="0" presId="urn:microsoft.com/office/officeart/2005/8/layout/pyramid1"/>
    <dgm:cxn modelId="{49F57F0C-5695-3441-A9AA-AF4631F26A99}" type="presParOf" srcId="{B52D18D8-91A4-7042-99A5-C57FF8A5B270}" destId="{DB632F1E-025C-D84C-BE2E-2EEE693ED0EF}" srcOrd="1" destOrd="0" presId="urn:microsoft.com/office/officeart/2005/8/layout/pyramid1"/>
    <dgm:cxn modelId="{E433B25B-9B0B-2243-B22E-BCE5D5B57D95}" type="presParOf" srcId="{6CE31E5D-44BA-6F4A-9B43-DD7C4E6D549D}" destId="{C537EAF1-5E9B-B24F-8361-45D184759F6D}" srcOrd="3" destOrd="0" presId="urn:microsoft.com/office/officeart/2005/8/layout/pyramid1"/>
    <dgm:cxn modelId="{F5E5FFBA-62D0-A742-885D-69B64B80C618}" type="presParOf" srcId="{C537EAF1-5E9B-B24F-8361-45D184759F6D}" destId="{1EE345DF-BA42-D74F-91CB-A6257F711795}" srcOrd="0" destOrd="0" presId="urn:microsoft.com/office/officeart/2005/8/layout/pyramid1"/>
    <dgm:cxn modelId="{A2B73457-D64B-D140-B723-650FE60F5FAF}" type="presParOf" srcId="{C537EAF1-5E9B-B24F-8361-45D184759F6D}" destId="{D1316090-71F9-494E-883D-2C40BB64B0A4}" srcOrd="1" destOrd="0" presId="urn:microsoft.com/office/officeart/2005/8/layout/pyramid1"/>
    <dgm:cxn modelId="{2E568229-6EF2-F94F-8A94-224F34E06356}" type="presParOf" srcId="{6CE31E5D-44BA-6F4A-9B43-DD7C4E6D549D}" destId="{732EFFC1-86E6-EC4E-9CC2-85E1165696E6}" srcOrd="4" destOrd="0" presId="urn:microsoft.com/office/officeart/2005/8/layout/pyramid1"/>
    <dgm:cxn modelId="{10695CB1-3D27-8744-8486-8712CD11F52C}" type="presParOf" srcId="{732EFFC1-86E6-EC4E-9CC2-85E1165696E6}" destId="{25A3BBAD-E00C-CB4C-982F-F6AD8D2A7321}" srcOrd="0" destOrd="0" presId="urn:microsoft.com/office/officeart/2005/8/layout/pyramid1"/>
    <dgm:cxn modelId="{7B6161B8-25AE-6E46-B14A-B35760FBBCC7}" type="presParOf" srcId="{732EFFC1-86E6-EC4E-9CC2-85E1165696E6}" destId="{EE19BC65-8624-C846-92CA-3D2A610B8F6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7D0684-CDD3-A441-8702-79710E01A1D6}" type="doc">
      <dgm:prSet loTypeId="urn:microsoft.com/office/officeart/2005/8/layout/pyramid3" loCatId="" qsTypeId="urn:microsoft.com/office/officeart/2005/8/quickstyle/simple1" qsCatId="simple" csTypeId="urn:microsoft.com/office/officeart/2005/8/colors/colorful2" csCatId="colorful" phldr="1"/>
      <dgm:spPr/>
    </dgm:pt>
    <dgm:pt modelId="{282618D6-E100-3E42-95AB-E8A9B299CEBE}">
      <dgm:prSet phldrT="[Text]"/>
      <dgm:spPr/>
      <dgm:t>
        <a:bodyPr/>
        <a:lstStyle/>
        <a:p>
          <a:r>
            <a:rPr lang="en-US">
              <a:solidFill>
                <a:schemeClr val="bg1"/>
              </a:solidFill>
            </a:rPr>
            <a:t>Sustainable Development</a:t>
          </a:r>
        </a:p>
      </dgm:t>
    </dgm:pt>
    <dgm:pt modelId="{36E93CEA-FEC7-904A-BE88-CE741CEE6635}" type="parTrans" cxnId="{B9FF707C-7A9A-4B46-850F-EB640FC04BDB}">
      <dgm:prSet/>
      <dgm:spPr/>
      <dgm:t>
        <a:bodyPr/>
        <a:lstStyle/>
        <a:p>
          <a:endParaRPr lang="en-US"/>
        </a:p>
      </dgm:t>
    </dgm:pt>
    <dgm:pt modelId="{563A849E-84E5-ED49-AF45-CEB0B4BB9870}" type="sibTrans" cxnId="{B9FF707C-7A9A-4B46-850F-EB640FC04BDB}">
      <dgm:prSet/>
      <dgm:spPr/>
      <dgm:t>
        <a:bodyPr/>
        <a:lstStyle/>
        <a:p>
          <a:endParaRPr lang="en-US"/>
        </a:p>
      </dgm:t>
    </dgm:pt>
    <dgm:pt modelId="{53A8B4E7-E4BB-AC41-8C48-EE3E2172015C}">
      <dgm:prSet phldrT="[Text]"/>
      <dgm:spPr>
        <a:solidFill>
          <a:schemeClr val="accent1">
            <a:lumMod val="50000"/>
          </a:schemeClr>
        </a:solidFill>
      </dgm:spPr>
      <dgm:t>
        <a:bodyPr/>
        <a:lstStyle/>
        <a:p>
          <a:r>
            <a:rPr lang="en-US"/>
            <a:t>Sustainable Chemistry</a:t>
          </a:r>
        </a:p>
      </dgm:t>
    </dgm:pt>
    <dgm:pt modelId="{A013403D-D200-BC46-979B-186C99DBA6AA}" type="parTrans" cxnId="{34D1DBF6-86C0-9F4D-ACDB-746126E4716E}">
      <dgm:prSet/>
      <dgm:spPr/>
      <dgm:t>
        <a:bodyPr/>
        <a:lstStyle/>
        <a:p>
          <a:endParaRPr lang="en-US"/>
        </a:p>
      </dgm:t>
    </dgm:pt>
    <dgm:pt modelId="{50929361-0B98-FF47-8E15-4ED6A7C83EFD}" type="sibTrans" cxnId="{34D1DBF6-86C0-9F4D-ACDB-746126E4716E}">
      <dgm:prSet/>
      <dgm:spPr/>
      <dgm:t>
        <a:bodyPr/>
        <a:lstStyle/>
        <a:p>
          <a:endParaRPr lang="en-US"/>
        </a:p>
      </dgm:t>
    </dgm:pt>
    <dgm:pt modelId="{EE8CAB5E-5784-9B4A-AC0F-DCC5D59E0A4F}">
      <dgm:prSet phldrT="[Text]"/>
      <dgm:spPr>
        <a:solidFill>
          <a:srgbClr val="00B050"/>
        </a:solidFill>
      </dgm:spPr>
      <dgm:t>
        <a:bodyPr/>
        <a:lstStyle/>
        <a:p>
          <a:r>
            <a:rPr lang="en-US"/>
            <a:t>Green Chemistry</a:t>
          </a:r>
        </a:p>
      </dgm:t>
    </dgm:pt>
    <dgm:pt modelId="{08566F70-E2C6-A04A-8492-6CC68CD2A977}" type="parTrans" cxnId="{1CAFCAA1-6527-DB43-99C3-FC98C7CEDCC5}">
      <dgm:prSet/>
      <dgm:spPr/>
      <dgm:t>
        <a:bodyPr/>
        <a:lstStyle/>
        <a:p>
          <a:endParaRPr lang="en-US"/>
        </a:p>
      </dgm:t>
    </dgm:pt>
    <dgm:pt modelId="{F322356D-3C67-E94D-B877-049AD3B319BB}" type="sibTrans" cxnId="{1CAFCAA1-6527-DB43-99C3-FC98C7CEDCC5}">
      <dgm:prSet/>
      <dgm:spPr/>
      <dgm:t>
        <a:bodyPr/>
        <a:lstStyle/>
        <a:p>
          <a:endParaRPr lang="en-US"/>
        </a:p>
      </dgm:t>
    </dgm:pt>
    <dgm:pt modelId="{50656414-79CB-E345-AF2A-E23F85487153}" type="pres">
      <dgm:prSet presAssocID="{977D0684-CDD3-A441-8702-79710E01A1D6}" presName="Name0" presStyleCnt="0">
        <dgm:presLayoutVars>
          <dgm:dir/>
          <dgm:animLvl val="lvl"/>
          <dgm:resizeHandles val="exact"/>
        </dgm:presLayoutVars>
      </dgm:prSet>
      <dgm:spPr/>
    </dgm:pt>
    <dgm:pt modelId="{2A756210-35C6-6443-BD6A-FE5930499B1B}" type="pres">
      <dgm:prSet presAssocID="{282618D6-E100-3E42-95AB-E8A9B299CEBE}" presName="Name8" presStyleCnt="0"/>
      <dgm:spPr/>
    </dgm:pt>
    <dgm:pt modelId="{7F2425C4-8E87-844E-8A29-F8BDB7D75408}" type="pres">
      <dgm:prSet presAssocID="{282618D6-E100-3E42-95AB-E8A9B299CEBE}" presName="level" presStyleLbl="node1" presStyleIdx="0" presStyleCnt="3">
        <dgm:presLayoutVars>
          <dgm:chMax val="1"/>
          <dgm:bulletEnabled val="1"/>
        </dgm:presLayoutVars>
      </dgm:prSet>
      <dgm:spPr/>
    </dgm:pt>
    <dgm:pt modelId="{7C10E9ED-040A-334B-97E6-256FD9F6A89F}" type="pres">
      <dgm:prSet presAssocID="{282618D6-E100-3E42-95AB-E8A9B299CEBE}" presName="levelTx" presStyleLbl="revTx" presStyleIdx="0" presStyleCnt="0">
        <dgm:presLayoutVars>
          <dgm:chMax val="1"/>
          <dgm:bulletEnabled val="1"/>
        </dgm:presLayoutVars>
      </dgm:prSet>
      <dgm:spPr/>
    </dgm:pt>
    <dgm:pt modelId="{00087F02-62F5-6646-9D08-F77C9F2FF1B8}" type="pres">
      <dgm:prSet presAssocID="{53A8B4E7-E4BB-AC41-8C48-EE3E2172015C}" presName="Name8" presStyleCnt="0"/>
      <dgm:spPr/>
    </dgm:pt>
    <dgm:pt modelId="{C093BFE7-A0C3-354E-8520-0D1194C562C0}" type="pres">
      <dgm:prSet presAssocID="{53A8B4E7-E4BB-AC41-8C48-EE3E2172015C}" presName="level" presStyleLbl="node1" presStyleIdx="1" presStyleCnt="3">
        <dgm:presLayoutVars>
          <dgm:chMax val="1"/>
          <dgm:bulletEnabled val="1"/>
        </dgm:presLayoutVars>
      </dgm:prSet>
      <dgm:spPr/>
    </dgm:pt>
    <dgm:pt modelId="{CCC4DB69-D010-1F4A-ADFA-E1888980D0C7}" type="pres">
      <dgm:prSet presAssocID="{53A8B4E7-E4BB-AC41-8C48-EE3E2172015C}" presName="levelTx" presStyleLbl="revTx" presStyleIdx="0" presStyleCnt="0">
        <dgm:presLayoutVars>
          <dgm:chMax val="1"/>
          <dgm:bulletEnabled val="1"/>
        </dgm:presLayoutVars>
      </dgm:prSet>
      <dgm:spPr/>
    </dgm:pt>
    <dgm:pt modelId="{51163F75-F2F2-0B48-A5B0-4D87882C0EBB}" type="pres">
      <dgm:prSet presAssocID="{EE8CAB5E-5784-9B4A-AC0F-DCC5D59E0A4F}" presName="Name8" presStyleCnt="0"/>
      <dgm:spPr/>
    </dgm:pt>
    <dgm:pt modelId="{099ECE08-1916-C642-8FC4-40C2045FD8F2}" type="pres">
      <dgm:prSet presAssocID="{EE8CAB5E-5784-9B4A-AC0F-DCC5D59E0A4F}" presName="level" presStyleLbl="node1" presStyleIdx="2" presStyleCnt="3">
        <dgm:presLayoutVars>
          <dgm:chMax val="1"/>
          <dgm:bulletEnabled val="1"/>
        </dgm:presLayoutVars>
      </dgm:prSet>
      <dgm:spPr/>
    </dgm:pt>
    <dgm:pt modelId="{56C6C489-AB48-7E4D-8784-73902E8C4373}" type="pres">
      <dgm:prSet presAssocID="{EE8CAB5E-5784-9B4A-AC0F-DCC5D59E0A4F}" presName="levelTx" presStyleLbl="revTx" presStyleIdx="0" presStyleCnt="0">
        <dgm:presLayoutVars>
          <dgm:chMax val="1"/>
          <dgm:bulletEnabled val="1"/>
        </dgm:presLayoutVars>
      </dgm:prSet>
      <dgm:spPr/>
    </dgm:pt>
  </dgm:ptLst>
  <dgm:cxnLst>
    <dgm:cxn modelId="{04D4AC17-C86C-9C4C-8399-10F1C25F10AF}" type="presOf" srcId="{282618D6-E100-3E42-95AB-E8A9B299CEBE}" destId="{7C10E9ED-040A-334B-97E6-256FD9F6A89F}" srcOrd="1" destOrd="0" presId="urn:microsoft.com/office/officeart/2005/8/layout/pyramid3"/>
    <dgm:cxn modelId="{643DF835-CA4A-784F-8413-62EDAD174310}" type="presOf" srcId="{53A8B4E7-E4BB-AC41-8C48-EE3E2172015C}" destId="{C093BFE7-A0C3-354E-8520-0D1194C562C0}" srcOrd="0" destOrd="0" presId="urn:microsoft.com/office/officeart/2005/8/layout/pyramid3"/>
    <dgm:cxn modelId="{1104C755-EC7F-1645-859C-3272ACFE4C7E}" type="presOf" srcId="{EE8CAB5E-5784-9B4A-AC0F-DCC5D59E0A4F}" destId="{56C6C489-AB48-7E4D-8784-73902E8C4373}" srcOrd="1" destOrd="0" presId="urn:microsoft.com/office/officeart/2005/8/layout/pyramid3"/>
    <dgm:cxn modelId="{A0FE8177-B1B6-0A46-947F-69953DF5B52E}" type="presOf" srcId="{282618D6-E100-3E42-95AB-E8A9B299CEBE}" destId="{7F2425C4-8E87-844E-8A29-F8BDB7D75408}" srcOrd="0" destOrd="0" presId="urn:microsoft.com/office/officeart/2005/8/layout/pyramid3"/>
    <dgm:cxn modelId="{8FE50C5A-991C-A849-85F6-612DBC9B982A}" type="presOf" srcId="{977D0684-CDD3-A441-8702-79710E01A1D6}" destId="{50656414-79CB-E345-AF2A-E23F85487153}" srcOrd="0" destOrd="0" presId="urn:microsoft.com/office/officeart/2005/8/layout/pyramid3"/>
    <dgm:cxn modelId="{B9FF707C-7A9A-4B46-850F-EB640FC04BDB}" srcId="{977D0684-CDD3-A441-8702-79710E01A1D6}" destId="{282618D6-E100-3E42-95AB-E8A9B299CEBE}" srcOrd="0" destOrd="0" parTransId="{36E93CEA-FEC7-904A-BE88-CE741CEE6635}" sibTransId="{563A849E-84E5-ED49-AF45-CEB0B4BB9870}"/>
    <dgm:cxn modelId="{3BEF428F-2C67-4D49-82F1-7613E81A4618}" type="presOf" srcId="{53A8B4E7-E4BB-AC41-8C48-EE3E2172015C}" destId="{CCC4DB69-D010-1F4A-ADFA-E1888980D0C7}" srcOrd="1" destOrd="0" presId="urn:microsoft.com/office/officeart/2005/8/layout/pyramid3"/>
    <dgm:cxn modelId="{1CAFCAA1-6527-DB43-99C3-FC98C7CEDCC5}" srcId="{977D0684-CDD3-A441-8702-79710E01A1D6}" destId="{EE8CAB5E-5784-9B4A-AC0F-DCC5D59E0A4F}" srcOrd="2" destOrd="0" parTransId="{08566F70-E2C6-A04A-8492-6CC68CD2A977}" sibTransId="{F322356D-3C67-E94D-B877-049AD3B319BB}"/>
    <dgm:cxn modelId="{E9739DB4-0B82-854B-ADF3-718821099F39}" type="presOf" srcId="{EE8CAB5E-5784-9B4A-AC0F-DCC5D59E0A4F}" destId="{099ECE08-1916-C642-8FC4-40C2045FD8F2}" srcOrd="0" destOrd="0" presId="urn:microsoft.com/office/officeart/2005/8/layout/pyramid3"/>
    <dgm:cxn modelId="{34D1DBF6-86C0-9F4D-ACDB-746126E4716E}" srcId="{977D0684-CDD3-A441-8702-79710E01A1D6}" destId="{53A8B4E7-E4BB-AC41-8C48-EE3E2172015C}" srcOrd="1" destOrd="0" parTransId="{A013403D-D200-BC46-979B-186C99DBA6AA}" sibTransId="{50929361-0B98-FF47-8E15-4ED6A7C83EFD}"/>
    <dgm:cxn modelId="{B86C07B0-FB44-644B-9935-5ECFA4ABF7EF}" type="presParOf" srcId="{50656414-79CB-E345-AF2A-E23F85487153}" destId="{2A756210-35C6-6443-BD6A-FE5930499B1B}" srcOrd="0" destOrd="0" presId="urn:microsoft.com/office/officeart/2005/8/layout/pyramid3"/>
    <dgm:cxn modelId="{607E59FB-57B1-8B43-BFF5-6956F8ADF6A1}" type="presParOf" srcId="{2A756210-35C6-6443-BD6A-FE5930499B1B}" destId="{7F2425C4-8E87-844E-8A29-F8BDB7D75408}" srcOrd="0" destOrd="0" presId="urn:microsoft.com/office/officeart/2005/8/layout/pyramid3"/>
    <dgm:cxn modelId="{CD0E7FEE-77A5-0E44-968E-018CC88756C1}" type="presParOf" srcId="{2A756210-35C6-6443-BD6A-FE5930499B1B}" destId="{7C10E9ED-040A-334B-97E6-256FD9F6A89F}" srcOrd="1" destOrd="0" presId="urn:microsoft.com/office/officeart/2005/8/layout/pyramid3"/>
    <dgm:cxn modelId="{11AF8EF9-700D-6C4E-ADB1-C67D5E9642FB}" type="presParOf" srcId="{50656414-79CB-E345-AF2A-E23F85487153}" destId="{00087F02-62F5-6646-9D08-F77C9F2FF1B8}" srcOrd="1" destOrd="0" presId="urn:microsoft.com/office/officeart/2005/8/layout/pyramid3"/>
    <dgm:cxn modelId="{5A2C66BB-63F7-E645-8F15-ED98F5F3C8F4}" type="presParOf" srcId="{00087F02-62F5-6646-9D08-F77C9F2FF1B8}" destId="{C093BFE7-A0C3-354E-8520-0D1194C562C0}" srcOrd="0" destOrd="0" presId="urn:microsoft.com/office/officeart/2005/8/layout/pyramid3"/>
    <dgm:cxn modelId="{C397B602-487A-864C-BC3F-52DBE9EEA6B8}" type="presParOf" srcId="{00087F02-62F5-6646-9D08-F77C9F2FF1B8}" destId="{CCC4DB69-D010-1F4A-ADFA-E1888980D0C7}" srcOrd="1" destOrd="0" presId="urn:microsoft.com/office/officeart/2005/8/layout/pyramid3"/>
    <dgm:cxn modelId="{EDC5A2C2-8B7E-6C4E-B764-8A5A236E0A64}" type="presParOf" srcId="{50656414-79CB-E345-AF2A-E23F85487153}" destId="{51163F75-F2F2-0B48-A5B0-4D87882C0EBB}" srcOrd="2" destOrd="0" presId="urn:microsoft.com/office/officeart/2005/8/layout/pyramid3"/>
    <dgm:cxn modelId="{15E71346-4084-3848-99E0-3973721F1CA3}" type="presParOf" srcId="{51163F75-F2F2-0B48-A5B0-4D87882C0EBB}" destId="{099ECE08-1916-C642-8FC4-40C2045FD8F2}" srcOrd="0" destOrd="0" presId="urn:microsoft.com/office/officeart/2005/8/layout/pyramid3"/>
    <dgm:cxn modelId="{2683F097-3360-764A-AEE0-687063AE237C}" type="presParOf" srcId="{51163F75-F2F2-0B48-A5B0-4D87882C0EBB}" destId="{56C6C489-AB48-7E4D-8784-73902E8C4373}"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23098D-1652-4F7A-93F3-B3DD0390CA5E}"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169CF88-8009-4BA5-AE39-1B692B674402}">
      <dgm:prSet phldrT="[Text]"/>
      <dgm:spPr>
        <a:solidFill>
          <a:schemeClr val="accent6">
            <a:lumMod val="60000"/>
            <a:lumOff val="40000"/>
            <a:alpha val="90000"/>
          </a:schemeClr>
        </a:solidFill>
      </dgm:spPr>
      <dgm:t>
        <a:bodyPr/>
        <a:lstStyle/>
        <a:p>
          <a:r>
            <a:rPr lang="en-US"/>
            <a:t>Science</a:t>
          </a:r>
        </a:p>
      </dgm:t>
    </dgm:pt>
    <dgm:pt modelId="{EAF08A29-60AE-4B57-9B12-A4976663E9A9}" type="parTrans" cxnId="{3E6B08B0-71A8-400F-969C-CAD3C55B92F8}">
      <dgm:prSet/>
      <dgm:spPr/>
      <dgm:t>
        <a:bodyPr/>
        <a:lstStyle/>
        <a:p>
          <a:endParaRPr lang="en-US"/>
        </a:p>
      </dgm:t>
    </dgm:pt>
    <dgm:pt modelId="{0764CCC7-8017-4B05-98B3-4FABD3571081}" type="sibTrans" cxnId="{3E6B08B0-71A8-400F-969C-CAD3C55B92F8}">
      <dgm:prSet/>
      <dgm:spPr/>
      <dgm:t>
        <a:bodyPr/>
        <a:lstStyle/>
        <a:p>
          <a:endParaRPr lang="en-US"/>
        </a:p>
      </dgm:t>
    </dgm:pt>
    <dgm:pt modelId="{BA9C8812-65EA-4823-9E4B-B8E705FCC0FC}">
      <dgm:prSet/>
      <dgm:spPr/>
      <dgm:t>
        <a:bodyPr/>
        <a:lstStyle/>
        <a:p>
          <a:pPr>
            <a:buFont typeface="Arial" panose="020B0604020202020204" pitchFamily="34" charset="0"/>
            <a:buNone/>
          </a:pPr>
          <a:r>
            <a:rPr lang="en-US"/>
            <a:t>    Advancing green and sustainable research and innovation.</a:t>
          </a:r>
        </a:p>
      </dgm:t>
    </dgm:pt>
    <dgm:pt modelId="{74A37BC1-C11C-4629-856E-BC62D865E05E}" type="parTrans" cxnId="{EE3130E6-5783-49CB-B148-AD9D0D6E00A2}">
      <dgm:prSet/>
      <dgm:spPr/>
      <dgm:t>
        <a:bodyPr/>
        <a:lstStyle/>
        <a:p>
          <a:endParaRPr lang="en-US"/>
        </a:p>
      </dgm:t>
    </dgm:pt>
    <dgm:pt modelId="{05B710EE-05D5-4CD5-A51A-83D3934EA8C0}" type="sibTrans" cxnId="{EE3130E6-5783-49CB-B148-AD9D0D6E00A2}">
      <dgm:prSet/>
      <dgm:spPr/>
      <dgm:t>
        <a:bodyPr/>
        <a:lstStyle/>
        <a:p>
          <a:endParaRPr lang="en-US"/>
        </a:p>
      </dgm:t>
    </dgm:pt>
    <dgm:pt modelId="{E4C8F203-3951-41B1-B181-EC8CFC2796E9}" type="pres">
      <dgm:prSet presAssocID="{B923098D-1652-4F7A-93F3-B3DD0390CA5E}" presName="Name0" presStyleCnt="0">
        <dgm:presLayoutVars>
          <dgm:chMax val="11"/>
          <dgm:chPref val="11"/>
          <dgm:dir/>
          <dgm:resizeHandles/>
        </dgm:presLayoutVars>
      </dgm:prSet>
      <dgm:spPr/>
    </dgm:pt>
    <dgm:pt modelId="{0C420EE6-F973-4CAF-8AF8-3C0A7225BB96}" type="pres">
      <dgm:prSet presAssocID="{7169CF88-8009-4BA5-AE39-1B692B674402}" presName="Accent1" presStyleCnt="0"/>
      <dgm:spPr/>
    </dgm:pt>
    <dgm:pt modelId="{62EC4A43-21A8-4BEF-8981-5451CCE1EB40}" type="pres">
      <dgm:prSet presAssocID="{7169CF88-8009-4BA5-AE39-1B692B674402}" presName="Accent" presStyleLbl="node1" presStyleIdx="0" presStyleCnt="1"/>
      <dgm:spPr/>
    </dgm:pt>
    <dgm:pt modelId="{578DEF87-6579-4018-84F8-09EEB1972DB6}" type="pres">
      <dgm:prSet presAssocID="{7169CF88-8009-4BA5-AE39-1B692B674402}" presName="ParentBackground1" presStyleCnt="0"/>
      <dgm:spPr/>
    </dgm:pt>
    <dgm:pt modelId="{ABC142A7-292A-423B-9467-133DA28B445D}" type="pres">
      <dgm:prSet presAssocID="{7169CF88-8009-4BA5-AE39-1B692B674402}" presName="ParentBackground" presStyleLbl="fgAcc1" presStyleIdx="0" presStyleCnt="1"/>
      <dgm:spPr/>
    </dgm:pt>
    <dgm:pt modelId="{8AB83BD3-B8EA-4A61-A76B-371FFC6052F8}" type="pres">
      <dgm:prSet presAssocID="{7169CF88-8009-4BA5-AE39-1B692B674402}" presName="Child1" presStyleLbl="revTx" presStyleIdx="0" presStyleCnt="1">
        <dgm:presLayoutVars>
          <dgm:chMax val="0"/>
          <dgm:chPref val="0"/>
          <dgm:bulletEnabled val="1"/>
        </dgm:presLayoutVars>
      </dgm:prSet>
      <dgm:spPr/>
    </dgm:pt>
    <dgm:pt modelId="{842448D1-22D1-460D-AAD8-99E095FAF218}" type="pres">
      <dgm:prSet presAssocID="{7169CF88-8009-4BA5-AE39-1B692B674402}" presName="Parent1" presStyleLbl="revTx" presStyleIdx="0" presStyleCnt="1">
        <dgm:presLayoutVars>
          <dgm:chMax val="1"/>
          <dgm:chPref val="1"/>
          <dgm:bulletEnabled val="1"/>
        </dgm:presLayoutVars>
      </dgm:prSet>
      <dgm:spPr/>
    </dgm:pt>
  </dgm:ptLst>
  <dgm:cxnLst>
    <dgm:cxn modelId="{869E7B13-7488-4881-B58D-B5E63EAA1895}" type="presOf" srcId="{7169CF88-8009-4BA5-AE39-1B692B674402}" destId="{ABC142A7-292A-423B-9467-133DA28B445D}" srcOrd="0" destOrd="0" presId="urn:microsoft.com/office/officeart/2011/layout/CircleProcess"/>
    <dgm:cxn modelId="{8D3B0A1D-3258-4A40-854E-FD2194B81A25}" type="presOf" srcId="{BA9C8812-65EA-4823-9E4B-B8E705FCC0FC}" destId="{8AB83BD3-B8EA-4A61-A76B-371FFC6052F8}" srcOrd="0" destOrd="0" presId="urn:microsoft.com/office/officeart/2011/layout/CircleProcess"/>
    <dgm:cxn modelId="{B397AB3C-92B8-405A-BAF6-A58BB4F202B4}" type="presOf" srcId="{7169CF88-8009-4BA5-AE39-1B692B674402}" destId="{842448D1-22D1-460D-AAD8-99E095FAF218}" srcOrd="1" destOrd="0" presId="urn:microsoft.com/office/officeart/2011/layout/CircleProcess"/>
    <dgm:cxn modelId="{B85FB79D-BA16-4DF5-8B7E-ECB0D7FCE73D}" type="presOf" srcId="{B923098D-1652-4F7A-93F3-B3DD0390CA5E}" destId="{E4C8F203-3951-41B1-B181-EC8CFC2796E9}" srcOrd="0" destOrd="0" presId="urn:microsoft.com/office/officeart/2011/layout/CircleProcess"/>
    <dgm:cxn modelId="{3E6B08B0-71A8-400F-969C-CAD3C55B92F8}" srcId="{B923098D-1652-4F7A-93F3-B3DD0390CA5E}" destId="{7169CF88-8009-4BA5-AE39-1B692B674402}" srcOrd="0" destOrd="0" parTransId="{EAF08A29-60AE-4B57-9B12-A4976663E9A9}" sibTransId="{0764CCC7-8017-4B05-98B3-4FABD3571081}"/>
    <dgm:cxn modelId="{EE3130E6-5783-49CB-B148-AD9D0D6E00A2}" srcId="{7169CF88-8009-4BA5-AE39-1B692B674402}" destId="{BA9C8812-65EA-4823-9E4B-B8E705FCC0FC}" srcOrd="0" destOrd="0" parTransId="{74A37BC1-C11C-4629-856E-BC62D865E05E}" sibTransId="{05B710EE-05D5-4CD5-A51A-83D3934EA8C0}"/>
    <dgm:cxn modelId="{E49F3E1C-4A3F-40A1-926E-BFC3AA56E74D}" type="presParOf" srcId="{E4C8F203-3951-41B1-B181-EC8CFC2796E9}" destId="{0C420EE6-F973-4CAF-8AF8-3C0A7225BB96}" srcOrd="0" destOrd="0" presId="urn:microsoft.com/office/officeart/2011/layout/CircleProcess"/>
    <dgm:cxn modelId="{7D63210F-32EA-4EE8-B806-3384F9320202}" type="presParOf" srcId="{0C420EE6-F973-4CAF-8AF8-3C0A7225BB96}" destId="{62EC4A43-21A8-4BEF-8981-5451CCE1EB40}" srcOrd="0" destOrd="0" presId="urn:microsoft.com/office/officeart/2011/layout/CircleProcess"/>
    <dgm:cxn modelId="{28D49B28-5999-44B1-897E-FF2FF7CB249F}" type="presParOf" srcId="{E4C8F203-3951-41B1-B181-EC8CFC2796E9}" destId="{578DEF87-6579-4018-84F8-09EEB1972DB6}" srcOrd="1" destOrd="0" presId="urn:microsoft.com/office/officeart/2011/layout/CircleProcess"/>
    <dgm:cxn modelId="{548911E4-BE15-47F9-8273-99E03BB07699}" type="presParOf" srcId="{578DEF87-6579-4018-84F8-09EEB1972DB6}" destId="{ABC142A7-292A-423B-9467-133DA28B445D}" srcOrd="0" destOrd="0" presId="urn:microsoft.com/office/officeart/2011/layout/CircleProcess"/>
    <dgm:cxn modelId="{1F541180-55A8-42F2-B66A-4FC74D4FC94E}" type="presParOf" srcId="{E4C8F203-3951-41B1-B181-EC8CFC2796E9}" destId="{8AB83BD3-B8EA-4A61-A76B-371FFC6052F8}" srcOrd="2" destOrd="0" presId="urn:microsoft.com/office/officeart/2011/layout/CircleProcess"/>
    <dgm:cxn modelId="{B41038F1-419C-47EC-9C62-847ED9348177}" type="presParOf" srcId="{E4C8F203-3951-41B1-B181-EC8CFC2796E9}" destId="{842448D1-22D1-460D-AAD8-99E095FAF218}" srcOrd="3"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23098D-1652-4F7A-93F3-B3DD0390CA5E}"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9D08F0C8-3A78-418C-95EB-C4FC769EBC3A}">
      <dgm:prSet phldrT="[Text]"/>
      <dgm:spPr>
        <a:solidFill>
          <a:schemeClr val="accent1">
            <a:lumMod val="75000"/>
            <a:alpha val="90000"/>
          </a:schemeClr>
        </a:solidFill>
      </dgm:spPr>
      <dgm:t>
        <a:bodyPr/>
        <a:lstStyle/>
        <a:p>
          <a:r>
            <a:rPr lang="en-US"/>
            <a:t>Education</a:t>
          </a:r>
        </a:p>
      </dgm:t>
    </dgm:pt>
    <dgm:pt modelId="{6429EC9D-065D-414C-A115-8C899346DEE3}" type="parTrans" cxnId="{9E8C7AA8-F937-4F8E-A119-CF16C35E4E9F}">
      <dgm:prSet/>
      <dgm:spPr/>
      <dgm:t>
        <a:bodyPr/>
        <a:lstStyle/>
        <a:p>
          <a:endParaRPr lang="en-US"/>
        </a:p>
      </dgm:t>
    </dgm:pt>
    <dgm:pt modelId="{1AC56605-EAA8-4428-828F-9FE383D53AC9}" type="sibTrans" cxnId="{9E8C7AA8-F937-4F8E-A119-CF16C35E4E9F}">
      <dgm:prSet/>
      <dgm:spPr/>
      <dgm:t>
        <a:bodyPr/>
        <a:lstStyle/>
        <a:p>
          <a:endParaRPr lang="en-US"/>
        </a:p>
      </dgm:t>
    </dgm:pt>
    <dgm:pt modelId="{A15CB734-A2B2-4806-8E6E-F6759D7434E9}">
      <dgm:prSet/>
      <dgm:spPr/>
      <dgm:t>
        <a:bodyPr/>
        <a:lstStyle/>
        <a:p>
          <a:pPr>
            <a:buFontTx/>
            <a:buNone/>
          </a:pPr>
          <a:r>
            <a:rPr lang="en-US"/>
            <a:t>  Advancing chemistry-focused education in green and sustainable chemistry.</a:t>
          </a:r>
        </a:p>
      </dgm:t>
    </dgm:pt>
    <dgm:pt modelId="{454BB546-F8C1-48FA-B3E1-27FC77FBE73C}" type="parTrans" cxnId="{024030DB-D64A-47C7-8E1D-2737ED99D277}">
      <dgm:prSet/>
      <dgm:spPr/>
      <dgm:t>
        <a:bodyPr/>
        <a:lstStyle/>
        <a:p>
          <a:endParaRPr lang="en-US"/>
        </a:p>
      </dgm:t>
    </dgm:pt>
    <dgm:pt modelId="{8D2EE555-A260-409C-B4B5-B4A0B8D3E84B}" type="sibTrans" cxnId="{024030DB-D64A-47C7-8E1D-2737ED99D277}">
      <dgm:prSet/>
      <dgm:spPr/>
      <dgm:t>
        <a:bodyPr/>
        <a:lstStyle/>
        <a:p>
          <a:endParaRPr lang="en-US"/>
        </a:p>
      </dgm:t>
    </dgm:pt>
    <dgm:pt modelId="{E4C8F203-3951-41B1-B181-EC8CFC2796E9}" type="pres">
      <dgm:prSet presAssocID="{B923098D-1652-4F7A-93F3-B3DD0390CA5E}" presName="Name0" presStyleCnt="0">
        <dgm:presLayoutVars>
          <dgm:chMax val="11"/>
          <dgm:chPref val="11"/>
          <dgm:dir/>
          <dgm:resizeHandles/>
        </dgm:presLayoutVars>
      </dgm:prSet>
      <dgm:spPr/>
    </dgm:pt>
    <dgm:pt modelId="{6D062F90-2A28-A042-958D-5C1B5DF379A0}" type="pres">
      <dgm:prSet presAssocID="{9D08F0C8-3A78-418C-95EB-C4FC769EBC3A}" presName="Accent1" presStyleCnt="0"/>
      <dgm:spPr/>
    </dgm:pt>
    <dgm:pt modelId="{AF996D0C-EE86-46BB-A35E-609031999047}" type="pres">
      <dgm:prSet presAssocID="{9D08F0C8-3A78-418C-95EB-C4FC769EBC3A}" presName="Accent" presStyleLbl="node1" presStyleIdx="0" presStyleCnt="1"/>
      <dgm:spPr/>
    </dgm:pt>
    <dgm:pt modelId="{1C7172B3-4924-DB4D-B253-7CFDF8A3EF14}" type="pres">
      <dgm:prSet presAssocID="{9D08F0C8-3A78-418C-95EB-C4FC769EBC3A}" presName="ParentBackground1" presStyleCnt="0"/>
      <dgm:spPr/>
    </dgm:pt>
    <dgm:pt modelId="{63F732D8-D39E-4285-88E1-33B8B6D2CBEB}" type="pres">
      <dgm:prSet presAssocID="{9D08F0C8-3A78-418C-95EB-C4FC769EBC3A}" presName="ParentBackground" presStyleLbl="fgAcc1" presStyleIdx="0" presStyleCnt="1"/>
      <dgm:spPr/>
    </dgm:pt>
    <dgm:pt modelId="{071BB19A-0B7B-6048-B8B3-8397B474D5D9}" type="pres">
      <dgm:prSet presAssocID="{9D08F0C8-3A78-418C-95EB-C4FC769EBC3A}" presName="Child1" presStyleLbl="revTx" presStyleIdx="0" presStyleCnt="1">
        <dgm:presLayoutVars>
          <dgm:chMax val="0"/>
          <dgm:chPref val="0"/>
          <dgm:bulletEnabled val="1"/>
        </dgm:presLayoutVars>
      </dgm:prSet>
      <dgm:spPr/>
    </dgm:pt>
    <dgm:pt modelId="{BFD3A23F-4D45-E743-98F3-B72BA9536D87}" type="pres">
      <dgm:prSet presAssocID="{9D08F0C8-3A78-418C-95EB-C4FC769EBC3A}" presName="Parent1" presStyleLbl="revTx" presStyleIdx="0" presStyleCnt="1">
        <dgm:presLayoutVars>
          <dgm:chMax val="1"/>
          <dgm:chPref val="1"/>
          <dgm:bulletEnabled val="1"/>
        </dgm:presLayoutVars>
      </dgm:prSet>
      <dgm:spPr/>
    </dgm:pt>
  </dgm:ptLst>
  <dgm:cxnLst>
    <dgm:cxn modelId="{3E403F4C-6DF8-9A41-9AC0-4C1042752781}" type="presOf" srcId="{9D08F0C8-3A78-418C-95EB-C4FC769EBC3A}" destId="{63F732D8-D39E-4285-88E1-33B8B6D2CBEB}" srcOrd="0" destOrd="0" presId="urn:microsoft.com/office/officeart/2011/layout/CircleProcess"/>
    <dgm:cxn modelId="{A689C850-E5F1-A64A-9128-CE03988CF45F}" type="presOf" srcId="{9D08F0C8-3A78-418C-95EB-C4FC769EBC3A}" destId="{BFD3A23F-4D45-E743-98F3-B72BA9536D87}" srcOrd="1" destOrd="0" presId="urn:microsoft.com/office/officeart/2011/layout/CircleProcess"/>
    <dgm:cxn modelId="{9D0F3F8B-4B1D-A646-8791-923D3B4986A3}" type="presOf" srcId="{A15CB734-A2B2-4806-8E6E-F6759D7434E9}" destId="{071BB19A-0B7B-6048-B8B3-8397B474D5D9}" srcOrd="0" destOrd="0" presId="urn:microsoft.com/office/officeart/2011/layout/CircleProcess"/>
    <dgm:cxn modelId="{B85FB79D-BA16-4DF5-8B7E-ECB0D7FCE73D}" type="presOf" srcId="{B923098D-1652-4F7A-93F3-B3DD0390CA5E}" destId="{E4C8F203-3951-41B1-B181-EC8CFC2796E9}" srcOrd="0" destOrd="0" presId="urn:microsoft.com/office/officeart/2011/layout/CircleProcess"/>
    <dgm:cxn modelId="{9E8C7AA8-F937-4F8E-A119-CF16C35E4E9F}" srcId="{B923098D-1652-4F7A-93F3-B3DD0390CA5E}" destId="{9D08F0C8-3A78-418C-95EB-C4FC769EBC3A}" srcOrd="0" destOrd="0" parTransId="{6429EC9D-065D-414C-A115-8C899346DEE3}" sibTransId="{1AC56605-EAA8-4428-828F-9FE383D53AC9}"/>
    <dgm:cxn modelId="{024030DB-D64A-47C7-8E1D-2737ED99D277}" srcId="{9D08F0C8-3A78-418C-95EB-C4FC769EBC3A}" destId="{A15CB734-A2B2-4806-8E6E-F6759D7434E9}" srcOrd="0" destOrd="0" parTransId="{454BB546-F8C1-48FA-B3E1-27FC77FBE73C}" sibTransId="{8D2EE555-A260-409C-B4B5-B4A0B8D3E84B}"/>
    <dgm:cxn modelId="{1CC204BA-21A9-A747-AE63-40B2C5A18CBC}" type="presParOf" srcId="{E4C8F203-3951-41B1-B181-EC8CFC2796E9}" destId="{6D062F90-2A28-A042-958D-5C1B5DF379A0}" srcOrd="0" destOrd="0" presId="urn:microsoft.com/office/officeart/2011/layout/CircleProcess"/>
    <dgm:cxn modelId="{D5C3B096-A2DE-9146-9A1D-7807319CBBC0}" type="presParOf" srcId="{6D062F90-2A28-A042-958D-5C1B5DF379A0}" destId="{AF996D0C-EE86-46BB-A35E-609031999047}" srcOrd="0" destOrd="0" presId="urn:microsoft.com/office/officeart/2011/layout/CircleProcess"/>
    <dgm:cxn modelId="{30B4FE46-BE7A-D940-A645-F728E72FA2D2}" type="presParOf" srcId="{E4C8F203-3951-41B1-B181-EC8CFC2796E9}" destId="{1C7172B3-4924-DB4D-B253-7CFDF8A3EF14}" srcOrd="1" destOrd="0" presId="urn:microsoft.com/office/officeart/2011/layout/CircleProcess"/>
    <dgm:cxn modelId="{DB22407B-E8D6-4A40-8F41-FBCE29CAF96A}" type="presParOf" srcId="{1C7172B3-4924-DB4D-B253-7CFDF8A3EF14}" destId="{63F732D8-D39E-4285-88E1-33B8B6D2CBEB}" srcOrd="0" destOrd="0" presId="urn:microsoft.com/office/officeart/2011/layout/CircleProcess"/>
    <dgm:cxn modelId="{036E8421-20F1-ED4F-9B55-AAEF8B8BFD21}" type="presParOf" srcId="{E4C8F203-3951-41B1-B181-EC8CFC2796E9}" destId="{071BB19A-0B7B-6048-B8B3-8397B474D5D9}" srcOrd="2" destOrd="0" presId="urn:microsoft.com/office/officeart/2011/layout/CircleProcess"/>
    <dgm:cxn modelId="{B47062E6-3C4A-2047-B71D-7474EB5976E9}" type="presParOf" srcId="{E4C8F203-3951-41B1-B181-EC8CFC2796E9}" destId="{BFD3A23F-4D45-E743-98F3-B72BA9536D87}" srcOrd="3"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23098D-1652-4F7A-93F3-B3DD0390CA5E}"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70573D09-0EA0-41F0-97D2-79AEDCD1C162}">
      <dgm:prSet phldrT="[Text]"/>
      <dgm:spPr>
        <a:solidFill>
          <a:schemeClr val="accent3">
            <a:lumMod val="40000"/>
            <a:lumOff val="60000"/>
            <a:alpha val="90000"/>
          </a:schemeClr>
        </a:solidFill>
      </dgm:spPr>
      <dgm:t>
        <a:bodyPr/>
        <a:lstStyle/>
        <a:p>
          <a:r>
            <a:rPr lang="en-US"/>
            <a:t>Industry</a:t>
          </a:r>
        </a:p>
      </dgm:t>
    </dgm:pt>
    <dgm:pt modelId="{492B4477-D34C-41EA-8171-FB33906AE6E6}" type="parTrans" cxnId="{C8D2B88B-7C26-4E88-A0DC-F5305C58F303}">
      <dgm:prSet/>
      <dgm:spPr/>
      <dgm:t>
        <a:bodyPr/>
        <a:lstStyle/>
        <a:p>
          <a:endParaRPr lang="en-US"/>
        </a:p>
      </dgm:t>
    </dgm:pt>
    <dgm:pt modelId="{CBB705C2-6257-454F-BBB8-9B835CDE2C1A}" type="sibTrans" cxnId="{C8D2B88B-7C26-4E88-A0DC-F5305C58F303}">
      <dgm:prSet/>
      <dgm:spPr/>
      <dgm:t>
        <a:bodyPr/>
        <a:lstStyle/>
        <a:p>
          <a:endParaRPr lang="en-US"/>
        </a:p>
      </dgm:t>
    </dgm:pt>
    <dgm:pt modelId="{71C3D6FF-CD96-414F-8625-6510E29E70BA}">
      <dgm:prSet/>
      <dgm:spPr/>
      <dgm:t>
        <a:bodyPr/>
        <a:lstStyle/>
        <a:p>
          <a:pPr>
            <a:buFont typeface="Arial" panose="020B0604020202020204" pitchFamily="34" charset="0"/>
            <a:buNone/>
          </a:pPr>
          <a:r>
            <a:rPr lang="en-US"/>
            <a:t>   Accelerate industrial adoption of green chemistry and engineering</a:t>
          </a:r>
        </a:p>
      </dgm:t>
    </dgm:pt>
    <dgm:pt modelId="{B8D33917-EE25-446F-84F6-53ABD1597DBA}" type="parTrans" cxnId="{363D1CB5-1BBB-416D-BA09-A960F77A8AC2}">
      <dgm:prSet/>
      <dgm:spPr/>
      <dgm:t>
        <a:bodyPr/>
        <a:lstStyle/>
        <a:p>
          <a:endParaRPr lang="en-US"/>
        </a:p>
      </dgm:t>
    </dgm:pt>
    <dgm:pt modelId="{E4CF29C7-9496-4DCA-ABFE-0AD5D54FA58F}" type="sibTrans" cxnId="{363D1CB5-1BBB-416D-BA09-A960F77A8AC2}">
      <dgm:prSet/>
      <dgm:spPr/>
      <dgm:t>
        <a:bodyPr/>
        <a:lstStyle/>
        <a:p>
          <a:endParaRPr lang="en-US"/>
        </a:p>
      </dgm:t>
    </dgm:pt>
    <dgm:pt modelId="{E4C8F203-3951-41B1-B181-EC8CFC2796E9}" type="pres">
      <dgm:prSet presAssocID="{B923098D-1652-4F7A-93F3-B3DD0390CA5E}" presName="Name0" presStyleCnt="0">
        <dgm:presLayoutVars>
          <dgm:chMax val="11"/>
          <dgm:chPref val="11"/>
          <dgm:dir/>
          <dgm:resizeHandles/>
        </dgm:presLayoutVars>
      </dgm:prSet>
      <dgm:spPr/>
    </dgm:pt>
    <dgm:pt modelId="{30BD901F-51FE-4249-BDDC-F60E83505E38}" type="pres">
      <dgm:prSet presAssocID="{70573D09-0EA0-41F0-97D2-79AEDCD1C162}" presName="Accent1" presStyleCnt="0"/>
      <dgm:spPr/>
    </dgm:pt>
    <dgm:pt modelId="{650DCBFE-97B3-4301-98D0-0987A98EFD74}" type="pres">
      <dgm:prSet presAssocID="{70573D09-0EA0-41F0-97D2-79AEDCD1C162}" presName="Accent" presStyleLbl="node1" presStyleIdx="0" presStyleCnt="1"/>
      <dgm:spPr/>
    </dgm:pt>
    <dgm:pt modelId="{EAADD999-90F8-E848-9F12-F7741DB1FD1F}" type="pres">
      <dgm:prSet presAssocID="{70573D09-0EA0-41F0-97D2-79AEDCD1C162}" presName="ParentBackground1" presStyleCnt="0"/>
      <dgm:spPr/>
    </dgm:pt>
    <dgm:pt modelId="{ADA88042-091B-4D18-A9B1-9E0D8AC2B828}" type="pres">
      <dgm:prSet presAssocID="{70573D09-0EA0-41F0-97D2-79AEDCD1C162}" presName="ParentBackground" presStyleLbl="fgAcc1" presStyleIdx="0" presStyleCnt="1"/>
      <dgm:spPr/>
    </dgm:pt>
    <dgm:pt modelId="{E3BDF5CF-FEC2-A74E-B217-0E28859A8FCA}" type="pres">
      <dgm:prSet presAssocID="{70573D09-0EA0-41F0-97D2-79AEDCD1C162}" presName="Child1" presStyleLbl="revTx" presStyleIdx="0" presStyleCnt="1">
        <dgm:presLayoutVars>
          <dgm:chMax val="0"/>
          <dgm:chPref val="0"/>
          <dgm:bulletEnabled val="1"/>
        </dgm:presLayoutVars>
      </dgm:prSet>
      <dgm:spPr/>
    </dgm:pt>
    <dgm:pt modelId="{1ADECAA8-A0DD-9E4A-AEFA-9EDF9A7EACF5}" type="pres">
      <dgm:prSet presAssocID="{70573D09-0EA0-41F0-97D2-79AEDCD1C162}" presName="Parent1" presStyleLbl="revTx" presStyleIdx="0" presStyleCnt="1">
        <dgm:presLayoutVars>
          <dgm:chMax val="1"/>
          <dgm:chPref val="1"/>
          <dgm:bulletEnabled val="1"/>
        </dgm:presLayoutVars>
      </dgm:prSet>
      <dgm:spPr/>
    </dgm:pt>
  </dgm:ptLst>
  <dgm:cxnLst>
    <dgm:cxn modelId="{3D2C0934-3935-AF4E-A1BD-CE08E52A0D15}" type="presOf" srcId="{70573D09-0EA0-41F0-97D2-79AEDCD1C162}" destId="{ADA88042-091B-4D18-A9B1-9E0D8AC2B828}" srcOrd="0" destOrd="0" presId="urn:microsoft.com/office/officeart/2011/layout/CircleProcess"/>
    <dgm:cxn modelId="{8E54B076-075C-8147-B725-BDCA718D2DF0}" type="presOf" srcId="{71C3D6FF-CD96-414F-8625-6510E29E70BA}" destId="{E3BDF5CF-FEC2-A74E-B217-0E28859A8FCA}" srcOrd="0" destOrd="0" presId="urn:microsoft.com/office/officeart/2011/layout/CircleProcess"/>
    <dgm:cxn modelId="{7C94707E-4870-644A-99D0-D1E96C2D9BF1}" type="presOf" srcId="{70573D09-0EA0-41F0-97D2-79AEDCD1C162}" destId="{1ADECAA8-A0DD-9E4A-AEFA-9EDF9A7EACF5}" srcOrd="1" destOrd="0" presId="urn:microsoft.com/office/officeart/2011/layout/CircleProcess"/>
    <dgm:cxn modelId="{C8D2B88B-7C26-4E88-A0DC-F5305C58F303}" srcId="{B923098D-1652-4F7A-93F3-B3DD0390CA5E}" destId="{70573D09-0EA0-41F0-97D2-79AEDCD1C162}" srcOrd="0" destOrd="0" parTransId="{492B4477-D34C-41EA-8171-FB33906AE6E6}" sibTransId="{CBB705C2-6257-454F-BBB8-9B835CDE2C1A}"/>
    <dgm:cxn modelId="{B85FB79D-BA16-4DF5-8B7E-ECB0D7FCE73D}" type="presOf" srcId="{B923098D-1652-4F7A-93F3-B3DD0390CA5E}" destId="{E4C8F203-3951-41B1-B181-EC8CFC2796E9}" srcOrd="0" destOrd="0" presId="urn:microsoft.com/office/officeart/2011/layout/CircleProcess"/>
    <dgm:cxn modelId="{363D1CB5-1BBB-416D-BA09-A960F77A8AC2}" srcId="{70573D09-0EA0-41F0-97D2-79AEDCD1C162}" destId="{71C3D6FF-CD96-414F-8625-6510E29E70BA}" srcOrd="0" destOrd="0" parTransId="{B8D33917-EE25-446F-84F6-53ABD1597DBA}" sibTransId="{E4CF29C7-9496-4DCA-ABFE-0AD5D54FA58F}"/>
    <dgm:cxn modelId="{356C0534-3874-7B43-AAFC-7E761EECFC11}" type="presParOf" srcId="{E4C8F203-3951-41B1-B181-EC8CFC2796E9}" destId="{30BD901F-51FE-4249-BDDC-F60E83505E38}" srcOrd="0" destOrd="0" presId="urn:microsoft.com/office/officeart/2011/layout/CircleProcess"/>
    <dgm:cxn modelId="{6E306D44-369F-7340-B27A-43DFD6F2221B}" type="presParOf" srcId="{30BD901F-51FE-4249-BDDC-F60E83505E38}" destId="{650DCBFE-97B3-4301-98D0-0987A98EFD74}" srcOrd="0" destOrd="0" presId="urn:microsoft.com/office/officeart/2011/layout/CircleProcess"/>
    <dgm:cxn modelId="{BC98A501-C11E-9B45-8990-9B7773C28C76}" type="presParOf" srcId="{E4C8F203-3951-41B1-B181-EC8CFC2796E9}" destId="{EAADD999-90F8-E848-9F12-F7741DB1FD1F}" srcOrd="1" destOrd="0" presId="urn:microsoft.com/office/officeart/2011/layout/CircleProcess"/>
    <dgm:cxn modelId="{3F80350F-E993-1A45-8845-7EBADFA0315D}" type="presParOf" srcId="{EAADD999-90F8-E848-9F12-F7741DB1FD1F}" destId="{ADA88042-091B-4D18-A9B1-9E0D8AC2B828}" srcOrd="0" destOrd="0" presId="urn:microsoft.com/office/officeart/2011/layout/CircleProcess"/>
    <dgm:cxn modelId="{087B1D7A-E859-C44F-A235-FC131A05832C}" type="presParOf" srcId="{E4C8F203-3951-41B1-B181-EC8CFC2796E9}" destId="{E3BDF5CF-FEC2-A74E-B217-0E28859A8FCA}" srcOrd="2" destOrd="0" presId="urn:microsoft.com/office/officeart/2011/layout/CircleProcess"/>
    <dgm:cxn modelId="{485862C9-7360-7949-9A14-93F8F4BA5F0E}" type="presParOf" srcId="{E4C8F203-3951-41B1-B181-EC8CFC2796E9}" destId="{1ADECAA8-A0DD-9E4A-AEFA-9EDF9A7EACF5}" srcOrd="3"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23098D-1652-4F7A-93F3-B3DD0390CA5E}"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C02EC83-A5D6-4164-B367-111C8F4D27A6}">
      <dgm:prSet phldrT="[Text]"/>
      <dgm:spPr>
        <a:solidFill>
          <a:schemeClr val="accent6">
            <a:lumMod val="75000"/>
            <a:alpha val="90000"/>
          </a:schemeClr>
        </a:solidFill>
      </dgm:spPr>
      <dgm:t>
        <a:bodyPr/>
        <a:lstStyle/>
        <a:p>
          <a:r>
            <a:rPr lang="en-US">
              <a:solidFill>
                <a:schemeClr val="bg1"/>
              </a:solidFill>
            </a:rPr>
            <a:t>Equity</a:t>
          </a:r>
        </a:p>
      </dgm:t>
    </dgm:pt>
    <dgm:pt modelId="{AA3B942E-4DA9-44A2-B75C-63DFB39A39F0}" type="parTrans" cxnId="{4DF05B7F-F492-4938-9C2A-D7FDCCE32EF8}">
      <dgm:prSet/>
      <dgm:spPr/>
      <dgm:t>
        <a:bodyPr/>
        <a:lstStyle/>
        <a:p>
          <a:endParaRPr lang="en-US"/>
        </a:p>
      </dgm:t>
    </dgm:pt>
    <dgm:pt modelId="{44D421FF-F498-464C-9077-8984AF1D00B2}" type="sibTrans" cxnId="{4DF05B7F-F492-4938-9C2A-D7FDCCE32EF8}">
      <dgm:prSet/>
      <dgm:spPr/>
      <dgm:t>
        <a:bodyPr/>
        <a:lstStyle/>
        <a:p>
          <a:endParaRPr lang="en-US"/>
        </a:p>
      </dgm:t>
    </dgm:pt>
    <dgm:pt modelId="{EAE150BF-07C8-463C-9268-8D00E74684DA}">
      <dgm:prSet/>
      <dgm:spPr/>
      <dgm:t>
        <a:bodyPr/>
        <a:lstStyle/>
        <a:p>
          <a:pPr>
            <a:buNone/>
          </a:pPr>
          <a:r>
            <a:rPr lang="en-US"/>
            <a:t>  Facilitate equitable adoption of green chemistry, engineering and sustainability practices worldwide</a:t>
          </a:r>
        </a:p>
      </dgm:t>
    </dgm:pt>
    <dgm:pt modelId="{70148738-F229-4584-863B-E1A993E6EF84}" type="parTrans" cxnId="{5979B021-ECE1-46E7-8371-09A3951400AC}">
      <dgm:prSet/>
      <dgm:spPr/>
      <dgm:t>
        <a:bodyPr/>
        <a:lstStyle/>
        <a:p>
          <a:endParaRPr lang="en-US"/>
        </a:p>
      </dgm:t>
    </dgm:pt>
    <dgm:pt modelId="{4813B784-9C28-4469-AC27-E819EAE95F4F}" type="sibTrans" cxnId="{5979B021-ECE1-46E7-8371-09A3951400AC}">
      <dgm:prSet/>
      <dgm:spPr/>
      <dgm:t>
        <a:bodyPr/>
        <a:lstStyle/>
        <a:p>
          <a:endParaRPr lang="en-US"/>
        </a:p>
      </dgm:t>
    </dgm:pt>
    <dgm:pt modelId="{E4C8F203-3951-41B1-B181-EC8CFC2796E9}" type="pres">
      <dgm:prSet presAssocID="{B923098D-1652-4F7A-93F3-B3DD0390CA5E}" presName="Name0" presStyleCnt="0">
        <dgm:presLayoutVars>
          <dgm:chMax val="11"/>
          <dgm:chPref val="11"/>
          <dgm:dir/>
          <dgm:resizeHandles/>
        </dgm:presLayoutVars>
      </dgm:prSet>
      <dgm:spPr/>
    </dgm:pt>
    <dgm:pt modelId="{EB4B8206-A675-A946-8512-7CBDFEAEB8A9}" type="pres">
      <dgm:prSet presAssocID="{4C02EC83-A5D6-4164-B367-111C8F4D27A6}" presName="Accent1" presStyleCnt="0"/>
      <dgm:spPr/>
    </dgm:pt>
    <dgm:pt modelId="{0E0CE718-92C7-4D7D-A95D-F537320C238B}" type="pres">
      <dgm:prSet presAssocID="{4C02EC83-A5D6-4164-B367-111C8F4D27A6}" presName="Accent" presStyleLbl="node1" presStyleIdx="0" presStyleCnt="1"/>
      <dgm:spPr/>
    </dgm:pt>
    <dgm:pt modelId="{E290EFA5-91EB-264B-92B3-BB925542B752}" type="pres">
      <dgm:prSet presAssocID="{4C02EC83-A5D6-4164-B367-111C8F4D27A6}" presName="ParentBackground1" presStyleCnt="0"/>
      <dgm:spPr/>
    </dgm:pt>
    <dgm:pt modelId="{2D45B9B1-C5A6-44E9-9B7A-A22B40426422}" type="pres">
      <dgm:prSet presAssocID="{4C02EC83-A5D6-4164-B367-111C8F4D27A6}" presName="ParentBackground" presStyleLbl="fgAcc1" presStyleIdx="0" presStyleCnt="1"/>
      <dgm:spPr/>
    </dgm:pt>
    <dgm:pt modelId="{242B98AD-ABCD-6F41-A687-A61E34FBD788}" type="pres">
      <dgm:prSet presAssocID="{4C02EC83-A5D6-4164-B367-111C8F4D27A6}" presName="Child1" presStyleLbl="revTx" presStyleIdx="0" presStyleCnt="1">
        <dgm:presLayoutVars>
          <dgm:chMax val="0"/>
          <dgm:chPref val="0"/>
          <dgm:bulletEnabled val="1"/>
        </dgm:presLayoutVars>
      </dgm:prSet>
      <dgm:spPr/>
    </dgm:pt>
    <dgm:pt modelId="{86042BB8-0899-3F46-BB06-AEECAD1F58CD}" type="pres">
      <dgm:prSet presAssocID="{4C02EC83-A5D6-4164-B367-111C8F4D27A6}" presName="Parent1" presStyleLbl="revTx" presStyleIdx="0" presStyleCnt="1">
        <dgm:presLayoutVars>
          <dgm:chMax val="1"/>
          <dgm:chPref val="1"/>
          <dgm:bulletEnabled val="1"/>
        </dgm:presLayoutVars>
      </dgm:prSet>
      <dgm:spPr/>
    </dgm:pt>
  </dgm:ptLst>
  <dgm:cxnLst>
    <dgm:cxn modelId="{5979B021-ECE1-46E7-8371-09A3951400AC}" srcId="{4C02EC83-A5D6-4164-B367-111C8F4D27A6}" destId="{EAE150BF-07C8-463C-9268-8D00E74684DA}" srcOrd="0" destOrd="0" parTransId="{70148738-F229-4584-863B-E1A993E6EF84}" sibTransId="{4813B784-9C28-4469-AC27-E819EAE95F4F}"/>
    <dgm:cxn modelId="{C13E8D2C-5BFD-E34B-88D2-145B75E9D9EB}" type="presOf" srcId="{EAE150BF-07C8-463C-9268-8D00E74684DA}" destId="{242B98AD-ABCD-6F41-A687-A61E34FBD788}" srcOrd="0" destOrd="0" presId="urn:microsoft.com/office/officeart/2011/layout/CircleProcess"/>
    <dgm:cxn modelId="{0DE21E5C-5D25-B54C-AC80-BD8CE1472BCA}" type="presOf" srcId="{4C02EC83-A5D6-4164-B367-111C8F4D27A6}" destId="{86042BB8-0899-3F46-BB06-AEECAD1F58CD}" srcOrd="1" destOrd="0" presId="urn:microsoft.com/office/officeart/2011/layout/CircleProcess"/>
    <dgm:cxn modelId="{8149505D-47B7-AB41-8242-F4D0B2EEA2D5}" type="presOf" srcId="{4C02EC83-A5D6-4164-B367-111C8F4D27A6}" destId="{2D45B9B1-C5A6-44E9-9B7A-A22B40426422}" srcOrd="0" destOrd="0" presId="urn:microsoft.com/office/officeart/2011/layout/CircleProcess"/>
    <dgm:cxn modelId="{4DF05B7F-F492-4938-9C2A-D7FDCCE32EF8}" srcId="{B923098D-1652-4F7A-93F3-B3DD0390CA5E}" destId="{4C02EC83-A5D6-4164-B367-111C8F4D27A6}" srcOrd="0" destOrd="0" parTransId="{AA3B942E-4DA9-44A2-B75C-63DFB39A39F0}" sibTransId="{44D421FF-F498-464C-9077-8984AF1D00B2}"/>
    <dgm:cxn modelId="{B85FB79D-BA16-4DF5-8B7E-ECB0D7FCE73D}" type="presOf" srcId="{B923098D-1652-4F7A-93F3-B3DD0390CA5E}" destId="{E4C8F203-3951-41B1-B181-EC8CFC2796E9}" srcOrd="0" destOrd="0" presId="urn:microsoft.com/office/officeart/2011/layout/CircleProcess"/>
    <dgm:cxn modelId="{260A539B-E00F-8445-A6A2-B1AE19EC298A}" type="presParOf" srcId="{E4C8F203-3951-41B1-B181-EC8CFC2796E9}" destId="{EB4B8206-A675-A946-8512-7CBDFEAEB8A9}" srcOrd="0" destOrd="0" presId="urn:microsoft.com/office/officeart/2011/layout/CircleProcess"/>
    <dgm:cxn modelId="{80054867-67F8-5D4E-A182-F27B6FF7E643}" type="presParOf" srcId="{EB4B8206-A675-A946-8512-7CBDFEAEB8A9}" destId="{0E0CE718-92C7-4D7D-A95D-F537320C238B}" srcOrd="0" destOrd="0" presId="urn:microsoft.com/office/officeart/2011/layout/CircleProcess"/>
    <dgm:cxn modelId="{56ED293B-1A3B-E041-A8BB-3E10D266C53D}" type="presParOf" srcId="{E4C8F203-3951-41B1-B181-EC8CFC2796E9}" destId="{E290EFA5-91EB-264B-92B3-BB925542B752}" srcOrd="1" destOrd="0" presId="urn:microsoft.com/office/officeart/2011/layout/CircleProcess"/>
    <dgm:cxn modelId="{F09EBC6A-BBE7-BE4F-8036-F29ACD50E536}" type="presParOf" srcId="{E290EFA5-91EB-264B-92B3-BB925542B752}" destId="{2D45B9B1-C5A6-44E9-9B7A-A22B40426422}" srcOrd="0" destOrd="0" presId="urn:microsoft.com/office/officeart/2011/layout/CircleProcess"/>
    <dgm:cxn modelId="{2A28576D-2558-2146-B278-F6A91BEE4E05}" type="presParOf" srcId="{E4C8F203-3951-41B1-B181-EC8CFC2796E9}" destId="{242B98AD-ABCD-6F41-A687-A61E34FBD788}" srcOrd="2" destOrd="0" presId="urn:microsoft.com/office/officeart/2011/layout/CircleProcess"/>
    <dgm:cxn modelId="{6E89286D-D458-CE4E-BFAC-454EB5EC866D}" type="presParOf" srcId="{E4C8F203-3951-41B1-B181-EC8CFC2796E9}" destId="{86042BB8-0899-3F46-BB06-AEECAD1F58CD}" srcOrd="3"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CE63B-8AA8-4044-93C8-79F377A23E8C}">
      <dsp:nvSpPr>
        <dsp:cNvPr id="0" name=""/>
        <dsp:cNvSpPr/>
      </dsp:nvSpPr>
      <dsp:spPr>
        <a:xfrm>
          <a:off x="1981200" y="0"/>
          <a:ext cx="990600" cy="863600"/>
        </a:xfrm>
        <a:prstGeom prst="trapezoid">
          <a:avLst>
            <a:gd name="adj" fmla="val 57353"/>
          </a:avLst>
        </a:prstGeom>
        <a:gradFill rotWithShape="0">
          <a:gsLst>
            <a:gs pos="0">
              <a:schemeClr val="accent3">
                <a:shade val="50000"/>
                <a:hueOff val="0"/>
                <a:satOff val="0"/>
                <a:lumOff val="0"/>
                <a:alphaOff val="0"/>
                <a:satMod val="103000"/>
                <a:lumMod val="102000"/>
                <a:tint val="94000"/>
              </a:schemeClr>
            </a:gs>
            <a:gs pos="50000">
              <a:schemeClr val="accent3">
                <a:shade val="50000"/>
                <a:hueOff val="0"/>
                <a:satOff val="0"/>
                <a:lumOff val="0"/>
                <a:alphaOff val="0"/>
                <a:satMod val="110000"/>
                <a:lumMod val="100000"/>
                <a:shade val="100000"/>
              </a:schemeClr>
            </a:gs>
            <a:gs pos="100000">
              <a:schemeClr val="accent3">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Reduction at source</a:t>
          </a:r>
        </a:p>
      </dsp:txBody>
      <dsp:txXfrm>
        <a:off x="1981200" y="0"/>
        <a:ext cx="990600" cy="863600"/>
      </dsp:txXfrm>
    </dsp:sp>
    <dsp:sp modelId="{11342A6D-616D-0C4B-9084-C0D0915CE0A0}">
      <dsp:nvSpPr>
        <dsp:cNvPr id="0" name=""/>
        <dsp:cNvSpPr/>
      </dsp:nvSpPr>
      <dsp:spPr>
        <a:xfrm>
          <a:off x="1485900" y="863600"/>
          <a:ext cx="1981200" cy="863600"/>
        </a:xfrm>
        <a:prstGeom prst="trapezoid">
          <a:avLst>
            <a:gd name="adj" fmla="val 57353"/>
          </a:avLst>
        </a:prstGeom>
        <a:solidFill>
          <a:schemeClr val="accent3">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Re-use</a:t>
          </a:r>
        </a:p>
      </dsp:txBody>
      <dsp:txXfrm>
        <a:off x="1832610" y="863600"/>
        <a:ext cx="1287780" cy="863600"/>
      </dsp:txXfrm>
    </dsp:sp>
    <dsp:sp modelId="{F31B219D-2C86-AD48-BCE3-6EC3C3077D38}">
      <dsp:nvSpPr>
        <dsp:cNvPr id="0" name=""/>
        <dsp:cNvSpPr/>
      </dsp:nvSpPr>
      <dsp:spPr>
        <a:xfrm>
          <a:off x="990600" y="1727200"/>
          <a:ext cx="2971800" cy="863600"/>
        </a:xfrm>
        <a:prstGeom prst="trapezoid">
          <a:avLst>
            <a:gd name="adj" fmla="val 57353"/>
          </a:avLst>
        </a:prstGeom>
        <a:solidFill>
          <a:srgbClr val="FFFF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Recovery, recycle</a:t>
          </a:r>
        </a:p>
      </dsp:txBody>
      <dsp:txXfrm>
        <a:off x="1510664" y="1727200"/>
        <a:ext cx="1931670" cy="863600"/>
      </dsp:txXfrm>
    </dsp:sp>
    <dsp:sp modelId="{1EE345DF-BA42-D74F-91CB-A6257F711795}">
      <dsp:nvSpPr>
        <dsp:cNvPr id="0" name=""/>
        <dsp:cNvSpPr/>
      </dsp:nvSpPr>
      <dsp:spPr>
        <a:xfrm>
          <a:off x="495299" y="2590800"/>
          <a:ext cx="3962400" cy="863600"/>
        </a:xfrm>
        <a:prstGeom prst="trapezoid">
          <a:avLst>
            <a:gd name="adj" fmla="val 57353"/>
          </a:avLst>
        </a:prstGeom>
        <a:solidFill>
          <a:srgbClr val="FF6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Energy recovery</a:t>
          </a:r>
        </a:p>
      </dsp:txBody>
      <dsp:txXfrm>
        <a:off x="1188719" y="2590800"/>
        <a:ext cx="2575560" cy="863600"/>
      </dsp:txXfrm>
    </dsp:sp>
    <dsp:sp modelId="{25A3BBAD-E00C-CB4C-982F-F6AD8D2A7321}">
      <dsp:nvSpPr>
        <dsp:cNvPr id="0" name=""/>
        <dsp:cNvSpPr/>
      </dsp:nvSpPr>
      <dsp:spPr>
        <a:xfrm>
          <a:off x="0" y="3454400"/>
          <a:ext cx="4953000" cy="863600"/>
        </a:xfrm>
        <a:prstGeom prst="trapezoid">
          <a:avLst>
            <a:gd name="adj" fmla="val 57353"/>
          </a:avLst>
        </a:prstGeom>
        <a:solidFill>
          <a:srgbClr val="C0504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a:t>Disposal without energy recovery</a:t>
          </a:r>
        </a:p>
      </dsp:txBody>
      <dsp:txXfrm>
        <a:off x="866774" y="3454400"/>
        <a:ext cx="3219450" cy="8636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2425C4-8E87-844E-8A29-F8BDB7D75408}">
      <dsp:nvSpPr>
        <dsp:cNvPr id="0" name=""/>
        <dsp:cNvSpPr/>
      </dsp:nvSpPr>
      <dsp:spPr>
        <a:xfrm rot="10800000">
          <a:off x="0" y="0"/>
          <a:ext cx="6506519" cy="1806222"/>
        </a:xfrm>
        <a:prstGeom prst="trapezoid">
          <a:avLst>
            <a:gd name="adj" fmla="val 6003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a:solidFill>
                <a:schemeClr val="bg1"/>
              </a:solidFill>
            </a:rPr>
            <a:t>Sustainable Development</a:t>
          </a:r>
        </a:p>
      </dsp:txBody>
      <dsp:txXfrm rot="-10800000">
        <a:off x="1138640" y="0"/>
        <a:ext cx="4229237" cy="1806222"/>
      </dsp:txXfrm>
    </dsp:sp>
    <dsp:sp modelId="{C093BFE7-A0C3-354E-8520-0D1194C562C0}">
      <dsp:nvSpPr>
        <dsp:cNvPr id="0" name=""/>
        <dsp:cNvSpPr/>
      </dsp:nvSpPr>
      <dsp:spPr>
        <a:xfrm rot="10800000">
          <a:off x="1084419" y="1806222"/>
          <a:ext cx="4337679" cy="1806222"/>
        </a:xfrm>
        <a:prstGeom prst="trapezoid">
          <a:avLst>
            <a:gd name="adj" fmla="val 60038"/>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a:t>Sustainable Chemistry</a:t>
          </a:r>
        </a:p>
      </dsp:txBody>
      <dsp:txXfrm rot="-10800000">
        <a:off x="1843513" y="1806222"/>
        <a:ext cx="2819491" cy="1806222"/>
      </dsp:txXfrm>
    </dsp:sp>
    <dsp:sp modelId="{099ECE08-1916-C642-8FC4-40C2045FD8F2}">
      <dsp:nvSpPr>
        <dsp:cNvPr id="0" name=""/>
        <dsp:cNvSpPr/>
      </dsp:nvSpPr>
      <dsp:spPr>
        <a:xfrm rot="10800000">
          <a:off x="2168839" y="3612444"/>
          <a:ext cx="2168839" cy="1806222"/>
        </a:xfrm>
        <a:prstGeom prst="trapezoid">
          <a:avLst>
            <a:gd name="adj" fmla="val 60038"/>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a:t>Green Chemistry</a:t>
          </a:r>
        </a:p>
      </dsp:txBody>
      <dsp:txXfrm rot="-10800000">
        <a:off x="2168839" y="3612444"/>
        <a:ext cx="2168839" cy="18062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EC4A43-21A8-4BEF-8981-5451CCE1EB40}">
      <dsp:nvSpPr>
        <dsp:cNvPr id="0" name=""/>
        <dsp:cNvSpPr/>
      </dsp:nvSpPr>
      <dsp:spPr>
        <a:xfrm>
          <a:off x="243621" y="0"/>
          <a:ext cx="2778471" cy="27784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C142A7-292A-423B-9467-133DA28B445D}">
      <dsp:nvSpPr>
        <dsp:cNvPr id="0" name=""/>
        <dsp:cNvSpPr/>
      </dsp:nvSpPr>
      <dsp:spPr>
        <a:xfrm>
          <a:off x="336144" y="92717"/>
          <a:ext cx="2593147" cy="2593036"/>
        </a:xfrm>
        <a:prstGeom prst="ellipse">
          <a:avLst/>
        </a:prstGeom>
        <a:solidFill>
          <a:schemeClr val="accent6">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en-US" sz="4200" kern="1200"/>
            <a:t>Science</a:t>
          </a:r>
        </a:p>
      </dsp:txBody>
      <dsp:txXfrm>
        <a:off x="706792" y="463151"/>
        <a:ext cx="1852406" cy="1852169"/>
      </dsp:txXfrm>
    </dsp:sp>
    <dsp:sp modelId="{8AB83BD3-B8EA-4A61-A76B-371FFC6052F8}">
      <dsp:nvSpPr>
        <dsp:cNvPr id="0" name=""/>
        <dsp:cNvSpPr/>
      </dsp:nvSpPr>
      <dsp:spPr>
        <a:xfrm>
          <a:off x="336144" y="2861612"/>
          <a:ext cx="2593147" cy="1491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228600" lvl="1" indent="-228600" algn="l" defTabSz="977900">
            <a:lnSpc>
              <a:spcPct val="90000"/>
            </a:lnSpc>
            <a:spcBef>
              <a:spcPct val="0"/>
            </a:spcBef>
            <a:spcAft>
              <a:spcPct val="15000"/>
            </a:spcAft>
            <a:buFont typeface="Arial" panose="020B0604020202020204" pitchFamily="34" charset="0"/>
            <a:buNone/>
          </a:pPr>
          <a:r>
            <a:rPr lang="en-US" sz="2200" kern="1200"/>
            <a:t>    Advancing green and sustainable research and innovation.</a:t>
          </a:r>
        </a:p>
      </dsp:txBody>
      <dsp:txXfrm>
        <a:off x="336144" y="2861612"/>
        <a:ext cx="2593147" cy="14913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996D0C-EE86-46BB-A35E-609031999047}">
      <dsp:nvSpPr>
        <dsp:cNvPr id="0" name=""/>
        <dsp:cNvSpPr/>
      </dsp:nvSpPr>
      <dsp:spPr>
        <a:xfrm>
          <a:off x="147997" y="0"/>
          <a:ext cx="2778471" cy="27784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F732D8-D39E-4285-88E1-33B8B6D2CBEB}">
      <dsp:nvSpPr>
        <dsp:cNvPr id="0" name=""/>
        <dsp:cNvSpPr/>
      </dsp:nvSpPr>
      <dsp:spPr>
        <a:xfrm>
          <a:off x="240520" y="92717"/>
          <a:ext cx="2593147" cy="2593036"/>
        </a:xfrm>
        <a:prstGeom prst="ellipse">
          <a:avLst/>
        </a:prstGeom>
        <a:solidFill>
          <a:schemeClr val="accent1">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a:t>Education</a:t>
          </a:r>
        </a:p>
      </dsp:txBody>
      <dsp:txXfrm>
        <a:off x="611168" y="463151"/>
        <a:ext cx="1852406" cy="1852169"/>
      </dsp:txXfrm>
    </dsp:sp>
    <dsp:sp modelId="{071BB19A-0B7B-6048-B8B3-8397B474D5D9}">
      <dsp:nvSpPr>
        <dsp:cNvPr id="0" name=""/>
        <dsp:cNvSpPr/>
      </dsp:nvSpPr>
      <dsp:spPr>
        <a:xfrm>
          <a:off x="240520" y="2861612"/>
          <a:ext cx="2593147" cy="1491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171450" lvl="1" indent="-171450" algn="l" defTabSz="844550">
            <a:lnSpc>
              <a:spcPct val="90000"/>
            </a:lnSpc>
            <a:spcBef>
              <a:spcPct val="0"/>
            </a:spcBef>
            <a:spcAft>
              <a:spcPct val="15000"/>
            </a:spcAft>
            <a:buFontTx/>
            <a:buNone/>
          </a:pPr>
          <a:r>
            <a:rPr lang="en-US" sz="1900" kern="1200"/>
            <a:t>  Advancing chemistry-focused education in green and sustainable chemistry.</a:t>
          </a:r>
        </a:p>
      </dsp:txBody>
      <dsp:txXfrm>
        <a:off x="240520" y="2861612"/>
        <a:ext cx="2593147" cy="14913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DCBFE-97B3-4301-98D0-0987A98EFD74}">
      <dsp:nvSpPr>
        <dsp:cNvPr id="0" name=""/>
        <dsp:cNvSpPr/>
      </dsp:nvSpPr>
      <dsp:spPr>
        <a:xfrm>
          <a:off x="237644" y="0"/>
          <a:ext cx="2778471" cy="27784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A88042-091B-4D18-A9B1-9E0D8AC2B828}">
      <dsp:nvSpPr>
        <dsp:cNvPr id="0" name=""/>
        <dsp:cNvSpPr/>
      </dsp:nvSpPr>
      <dsp:spPr>
        <a:xfrm>
          <a:off x="330167" y="92717"/>
          <a:ext cx="2593147" cy="2593036"/>
        </a:xfrm>
        <a:prstGeom prst="ellipse">
          <a:avLst/>
        </a:prstGeom>
        <a:solidFill>
          <a:schemeClr val="accent3">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Industry</a:t>
          </a:r>
        </a:p>
      </dsp:txBody>
      <dsp:txXfrm>
        <a:off x="700815" y="463151"/>
        <a:ext cx="1852406" cy="1852169"/>
      </dsp:txXfrm>
    </dsp:sp>
    <dsp:sp modelId="{E3BDF5CF-FEC2-A74E-B217-0E28859A8FCA}">
      <dsp:nvSpPr>
        <dsp:cNvPr id="0" name=""/>
        <dsp:cNvSpPr/>
      </dsp:nvSpPr>
      <dsp:spPr>
        <a:xfrm>
          <a:off x="330167" y="2861612"/>
          <a:ext cx="2593147" cy="1491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None/>
          </a:pPr>
          <a:r>
            <a:rPr lang="en-US" sz="2000" kern="1200"/>
            <a:t>   Accelerate industrial adoption of green chemistry and engineering</a:t>
          </a:r>
        </a:p>
      </dsp:txBody>
      <dsp:txXfrm>
        <a:off x="330167" y="2861612"/>
        <a:ext cx="2593147" cy="14913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CE718-92C7-4D7D-A95D-F537320C238B}">
      <dsp:nvSpPr>
        <dsp:cNvPr id="0" name=""/>
        <dsp:cNvSpPr/>
      </dsp:nvSpPr>
      <dsp:spPr>
        <a:xfrm>
          <a:off x="165926" y="0"/>
          <a:ext cx="2778471" cy="27784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45B9B1-C5A6-44E9-9B7A-A22B40426422}">
      <dsp:nvSpPr>
        <dsp:cNvPr id="0" name=""/>
        <dsp:cNvSpPr/>
      </dsp:nvSpPr>
      <dsp:spPr>
        <a:xfrm>
          <a:off x="258449" y="92717"/>
          <a:ext cx="2593147" cy="2593036"/>
        </a:xfrm>
        <a:prstGeom prst="ellipse">
          <a:avLst/>
        </a:prstGeom>
        <a:solidFill>
          <a:schemeClr val="accent6">
            <a:lumMod val="75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en-US" sz="5000" kern="1200">
              <a:solidFill>
                <a:schemeClr val="bg1"/>
              </a:solidFill>
            </a:rPr>
            <a:t>Equity</a:t>
          </a:r>
        </a:p>
      </dsp:txBody>
      <dsp:txXfrm>
        <a:off x="629097" y="463151"/>
        <a:ext cx="1852406" cy="1852169"/>
      </dsp:txXfrm>
    </dsp:sp>
    <dsp:sp modelId="{242B98AD-ABCD-6F41-A687-A61E34FBD788}">
      <dsp:nvSpPr>
        <dsp:cNvPr id="0" name=""/>
        <dsp:cNvSpPr/>
      </dsp:nvSpPr>
      <dsp:spPr>
        <a:xfrm>
          <a:off x="258449" y="2861612"/>
          <a:ext cx="2593147" cy="1491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171450" lvl="1" indent="-171450" algn="l" defTabSz="800100">
            <a:lnSpc>
              <a:spcPct val="90000"/>
            </a:lnSpc>
            <a:spcBef>
              <a:spcPct val="0"/>
            </a:spcBef>
            <a:spcAft>
              <a:spcPct val="15000"/>
            </a:spcAft>
            <a:buNone/>
          </a:pPr>
          <a:r>
            <a:rPr lang="en-US" sz="1800" kern="1200"/>
            <a:t>  Facilitate equitable adoption of green chemistry, engineering and sustainability practices worldwide</a:t>
          </a:r>
        </a:p>
      </dsp:txBody>
      <dsp:txXfrm>
        <a:off x="258449" y="2861612"/>
        <a:ext cx="2593147" cy="149131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6955E-AC31-4C8A-9189-B382AC3AFF18}"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C75D3-E321-4645-B6CD-C615B559957F}" type="slidenum">
              <a:rPr lang="en-US" smtClean="0"/>
              <a:t>‹#›</a:t>
            </a:fld>
            <a:endParaRPr lang="en-US"/>
          </a:p>
        </p:txBody>
      </p:sp>
    </p:spTree>
    <p:extLst>
      <p:ext uri="{BB962C8B-B14F-4D97-AF65-F5344CB8AC3E}">
        <p14:creationId xmlns:p14="http://schemas.microsoft.com/office/powerpoint/2010/main" val="2547208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brainyquote.com/quotes/quotes/k/kennyloggi258143.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www.brainyquote.com/quotes/authors/k/kenny_loggins.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brainyquote.com/quotes/quotes/k/kennyloggi258143.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brainyquote.com/quotes/authors/k/kenny_loggins.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Opportunities for contributions from academia to the sustainable development of developing world</a:t>
            </a:r>
          </a:p>
          <a:p>
            <a:r>
              <a:rPr lang="en-US"/>
              <a:t>Note: Engage the public from the beginning – ask them to name everything that</a:t>
            </a:r>
            <a:r>
              <a:rPr lang="en-US" baseline="0"/>
              <a:t> is/is not a chemical.</a:t>
            </a:r>
          </a:p>
          <a:p>
            <a:endParaRPr lang="en-US" baseline="0"/>
          </a:p>
          <a:p>
            <a:r>
              <a:rPr lang="en-US" baseline="0"/>
              <a:t>Answers may vary. Bottom line of this exercise is that everything is a chemical or has been touched by a chemical.</a:t>
            </a:r>
          </a:p>
          <a:p>
            <a:endParaRPr lang="en-US" baseline="0"/>
          </a:p>
          <a:p>
            <a:r>
              <a:rPr lang="en-US"/>
              <a:t>Make a transition to different</a:t>
            </a:r>
            <a:r>
              <a:rPr lang="en-US" baseline="0"/>
              <a:t> areas.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D0A24-9AFF-1B4C-9247-1A8035552A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388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b="1">
                <a:solidFill>
                  <a:schemeClr val="tx1"/>
                </a:solidFill>
                <a:latin typeface="Arial" charset="0"/>
                <a:ea typeface="ＭＳ Ｐゴシック" charset="0"/>
                <a:cs typeface="ＭＳ Ｐゴシック" charset="0"/>
              </a:defRPr>
            </a:lvl1pPr>
            <a:lvl2pPr marL="702756" indent="-270291">
              <a:defRPr sz="2300" b="1">
                <a:solidFill>
                  <a:schemeClr val="tx1"/>
                </a:solidFill>
                <a:latin typeface="Arial" charset="0"/>
                <a:ea typeface="ＭＳ Ｐゴシック" charset="0"/>
              </a:defRPr>
            </a:lvl2pPr>
            <a:lvl3pPr marL="1081164" indent="-216233">
              <a:defRPr sz="2300" b="1">
                <a:solidFill>
                  <a:schemeClr val="tx1"/>
                </a:solidFill>
                <a:latin typeface="Arial" charset="0"/>
                <a:ea typeface="ＭＳ Ｐゴシック" charset="0"/>
              </a:defRPr>
            </a:lvl3pPr>
            <a:lvl4pPr marL="1513629" indent="-216233">
              <a:defRPr sz="2300" b="1">
                <a:solidFill>
                  <a:schemeClr val="tx1"/>
                </a:solidFill>
                <a:latin typeface="Arial" charset="0"/>
                <a:ea typeface="ＭＳ Ｐゴシック" charset="0"/>
              </a:defRPr>
            </a:lvl4pPr>
            <a:lvl5pPr marL="1946095" indent="-216233">
              <a:defRPr sz="2300" b="1">
                <a:solidFill>
                  <a:schemeClr val="tx1"/>
                </a:solidFill>
                <a:latin typeface="Arial" charset="0"/>
                <a:ea typeface="ＭＳ Ｐゴシック" charset="0"/>
              </a:defRPr>
            </a:lvl5pPr>
            <a:lvl6pPr marL="2378560" indent="-216233" eaLnBrk="0" fontAlgn="base" hangingPunct="0">
              <a:spcBef>
                <a:spcPct val="0"/>
              </a:spcBef>
              <a:spcAft>
                <a:spcPct val="0"/>
              </a:spcAft>
              <a:defRPr sz="2300" b="1">
                <a:solidFill>
                  <a:schemeClr val="tx1"/>
                </a:solidFill>
                <a:latin typeface="Arial" charset="0"/>
                <a:ea typeface="ＭＳ Ｐゴシック" charset="0"/>
              </a:defRPr>
            </a:lvl6pPr>
            <a:lvl7pPr marL="2811026" indent="-216233" eaLnBrk="0" fontAlgn="base" hangingPunct="0">
              <a:spcBef>
                <a:spcPct val="0"/>
              </a:spcBef>
              <a:spcAft>
                <a:spcPct val="0"/>
              </a:spcAft>
              <a:defRPr sz="2300" b="1">
                <a:solidFill>
                  <a:schemeClr val="tx1"/>
                </a:solidFill>
                <a:latin typeface="Arial" charset="0"/>
                <a:ea typeface="ＭＳ Ｐゴシック" charset="0"/>
              </a:defRPr>
            </a:lvl7pPr>
            <a:lvl8pPr marL="3243491" indent="-216233" eaLnBrk="0" fontAlgn="base" hangingPunct="0">
              <a:spcBef>
                <a:spcPct val="0"/>
              </a:spcBef>
              <a:spcAft>
                <a:spcPct val="0"/>
              </a:spcAft>
              <a:defRPr sz="2300" b="1">
                <a:solidFill>
                  <a:schemeClr val="tx1"/>
                </a:solidFill>
                <a:latin typeface="Arial" charset="0"/>
                <a:ea typeface="ＭＳ Ｐゴシック" charset="0"/>
              </a:defRPr>
            </a:lvl8pPr>
            <a:lvl9pPr marL="3675957" indent="-216233" eaLnBrk="0" fontAlgn="base" hangingPunct="0">
              <a:spcBef>
                <a:spcPct val="0"/>
              </a:spcBef>
              <a:spcAft>
                <a:spcPct val="0"/>
              </a:spcAft>
              <a:defRPr sz="2300" b="1">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6A9A0A8-2051-DF43-B7E9-6A6996F784A9}" type="slidenum">
              <a:rPr kumimoji="0" lang="en-US" sz="13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91428" tIns="45714" rIns="91428" bIns="45714"/>
          <a:lstStyle/>
          <a:p>
            <a:pPr eaLnBrk="1" hangingPunct="1"/>
            <a:r>
              <a:rPr lang="en-US">
                <a:latin typeface="Arial" charset="0"/>
                <a:ea typeface="ＭＳ Ｐゴシック" charset="0"/>
                <a:cs typeface="ＭＳ Ｐゴシック" charset="0"/>
              </a:rPr>
              <a:t>The </a:t>
            </a:r>
            <a:r>
              <a:rPr lang="en-US" err="1">
                <a:latin typeface="Arial" charset="0"/>
                <a:ea typeface="ＭＳ Ｐゴシック" charset="0"/>
                <a:cs typeface="ＭＳ Ｐゴシック" charset="0"/>
              </a:rPr>
              <a:t>govt</a:t>
            </a:r>
            <a:r>
              <a:rPr lang="en-US">
                <a:latin typeface="Arial" charset="0"/>
                <a:ea typeface="ＭＳ Ｐゴシック" charset="0"/>
                <a:cs typeface="ＭＳ Ｐゴシック" charset="0"/>
              </a:rPr>
              <a:t> cost of managing</a:t>
            </a:r>
            <a:r>
              <a:rPr lang="en-US" baseline="0">
                <a:latin typeface="Arial" charset="0"/>
                <a:ea typeface="ＭＳ Ｐゴシック" charset="0"/>
                <a:cs typeface="ＭＳ Ｐゴシック" charset="0"/>
              </a:rPr>
              <a:t> regulatory programs; do not include private sector costs</a:t>
            </a:r>
          </a:p>
          <a:p>
            <a:pPr eaLnBrk="1" hangingPunct="1"/>
            <a:r>
              <a:rPr lang="en-US" baseline="0">
                <a:latin typeface="Arial" charset="0"/>
                <a:ea typeface="ＭＳ Ｐゴシック" charset="0"/>
                <a:cs typeface="ＭＳ Ｐゴシック" charset="0"/>
              </a:rPr>
              <a:t>Compliance includes </a:t>
            </a:r>
            <a:r>
              <a:rPr lang="en-US" baseline="0" err="1">
                <a:latin typeface="Arial" charset="0"/>
                <a:ea typeface="ＭＳ Ｐゴシック" charset="0"/>
                <a:cs typeface="ＭＳ Ｐゴシック" charset="0"/>
              </a:rPr>
              <a:t>environemntal</a:t>
            </a:r>
            <a:r>
              <a:rPr lang="en-US" baseline="0">
                <a:latin typeface="Arial" charset="0"/>
                <a:ea typeface="ＭＳ Ｐゴシック" charset="0"/>
                <a:cs typeface="ＭＳ Ｐゴシック" charset="0"/>
              </a:rPr>
              <a:t>, economic, workplace and tax; but </a:t>
            </a:r>
            <a:r>
              <a:rPr lang="en-US" baseline="0" err="1">
                <a:latin typeface="Arial" charset="0"/>
                <a:ea typeface="ＭＳ Ｐゴシック" charset="0"/>
                <a:cs typeface="ＭＳ Ｐゴシック" charset="0"/>
              </a:rPr>
              <a:t>env</a:t>
            </a:r>
            <a:r>
              <a:rPr lang="en-US" baseline="0">
                <a:latin typeface="Arial" charset="0"/>
                <a:ea typeface="ＭＳ Ｐゴシック" charset="0"/>
                <a:cs typeface="ＭＳ Ｐゴシック" charset="0"/>
              </a:rPr>
              <a:t> compliance is at least 50%</a:t>
            </a:r>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A0BA3-38AD-6B46-A8B5-E6FAF1E320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061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A0BA3-38AD-6B46-A8B5-E6FAF1E320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30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A0BA3-38AD-6B46-A8B5-E6FAF1E320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829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fontAlgn="auto">
              <a:spcAft>
                <a:spcPts val="0"/>
              </a:spcAft>
              <a:buFont typeface="Arial" pitchFamily="34" charset="0"/>
              <a:buNone/>
              <a:defRPr/>
            </a:pPr>
            <a:r>
              <a:rPr lang="en-US" sz="3200"/>
              <a:t>“Do what today others won’t, so tomorrow, you can do what others can’t.” ~ Brian Rogers Loop</a:t>
            </a:r>
          </a:p>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3200">
                <a:hlinkClick r:id="rId3" tooltip="view quote"/>
              </a:rPr>
              <a:t>I am not free if my freedom is predicated on reacting to my past.</a:t>
            </a:r>
            <a:r>
              <a:rPr lang="en-US" sz="3200"/>
              <a:t> </a:t>
            </a:r>
            <a:r>
              <a:rPr lang="en-US" sz="3200">
                <a:hlinkClick r:id="rId4" tooltip="view author"/>
              </a:rPr>
              <a:t>Kenny Loggins</a:t>
            </a:r>
            <a:r>
              <a:rPr lang="en-US" sz="3200"/>
              <a:t> </a:t>
            </a:r>
          </a:p>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3200"/>
              <a:t>Hazard must be recognized as a</a:t>
            </a:r>
            <a:r>
              <a:rPr lang="en-US" sz="3200" b="1" i="1"/>
              <a:t> </a:t>
            </a:r>
            <a:r>
              <a:rPr lang="en-US" sz="3200" b="1" i="1">
                <a:solidFill>
                  <a:srgbClr val="9C9CDF"/>
                </a:solidFill>
              </a:rPr>
              <a:t>design flaw</a:t>
            </a:r>
            <a:endParaRPr lang="en-US" sz="3200">
              <a:solidFill>
                <a:srgbClr val="9C9CDF"/>
              </a:solidFill>
            </a:endParaRPr>
          </a:p>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en-US" sz="3200"/>
          </a:p>
          <a:p>
            <a:pPr fontAlgn="auto">
              <a:spcAft>
                <a:spcPts val="0"/>
              </a:spcAft>
              <a:buFont typeface="Arial" pitchFamily="34" charset="0"/>
              <a:buNone/>
              <a:defRPr/>
            </a:pPr>
            <a:endParaRPr lang="en-US" sz="3200">
              <a:solidFill>
                <a:schemeClr val="tx2">
                  <a:lumMod val="50000"/>
                </a:schemeClr>
              </a:solidFill>
              <a:ea typeface="+mn-ea"/>
            </a:endParaRPr>
          </a:p>
          <a:p>
            <a:pPr fontAlgn="auto">
              <a:spcAft>
                <a:spcPts val="0"/>
              </a:spcAft>
              <a:buFont typeface="Arial" pitchFamily="34" charset="0"/>
              <a:buNone/>
              <a:defRPr/>
            </a:pPr>
            <a:r>
              <a:rPr lang="en-US" sz="3200">
                <a:solidFill>
                  <a:schemeClr val="tx2">
                    <a:lumMod val="50000"/>
                  </a:schemeClr>
                </a:solidFill>
                <a:ea typeface="+mn-ea"/>
              </a:rPr>
              <a:t>Circumstantial:</a:t>
            </a:r>
            <a:r>
              <a:rPr lang="en-US" sz="3200" baseline="0">
                <a:solidFill>
                  <a:schemeClr val="tx2">
                    <a:lumMod val="50000"/>
                  </a:schemeClr>
                </a:solidFill>
                <a:ea typeface="+mn-ea"/>
              </a:rPr>
              <a:t> </a:t>
            </a:r>
            <a:r>
              <a:rPr lang="en-US">
                <a:ea typeface="+mn-ea"/>
              </a:rPr>
              <a:t>Use,</a:t>
            </a:r>
            <a:r>
              <a:rPr lang="en-US" baseline="0">
                <a:ea typeface="+mn-ea"/>
              </a:rPr>
              <a:t> </a:t>
            </a:r>
            <a:r>
              <a:rPr lang="en-US">
                <a:ea typeface="+mn-ea"/>
              </a:rPr>
              <a:t>Exposure,</a:t>
            </a:r>
            <a:r>
              <a:rPr lang="en-US" baseline="0">
                <a:ea typeface="+mn-ea"/>
              </a:rPr>
              <a:t> </a:t>
            </a:r>
            <a:r>
              <a:rPr lang="en-US">
                <a:ea typeface="+mn-ea"/>
              </a:rPr>
              <a:t>Handling,</a:t>
            </a:r>
            <a:r>
              <a:rPr lang="en-US" baseline="0">
                <a:ea typeface="+mn-ea"/>
              </a:rPr>
              <a:t> </a:t>
            </a:r>
            <a:r>
              <a:rPr lang="en-US">
                <a:ea typeface="+mn-ea"/>
              </a:rPr>
              <a:t>Treatment,</a:t>
            </a:r>
            <a:r>
              <a:rPr lang="en-US" baseline="0">
                <a:ea typeface="+mn-ea"/>
              </a:rPr>
              <a:t> </a:t>
            </a:r>
            <a:r>
              <a:rPr lang="en-US">
                <a:ea typeface="+mn-ea"/>
              </a:rPr>
              <a:t>Protection,</a:t>
            </a:r>
            <a:r>
              <a:rPr lang="en-US" baseline="0">
                <a:ea typeface="+mn-ea"/>
              </a:rPr>
              <a:t> </a:t>
            </a:r>
            <a:r>
              <a:rPr lang="en-US">
                <a:ea typeface="+mn-ea"/>
              </a:rPr>
              <a:t>Recycling,</a:t>
            </a:r>
            <a:r>
              <a:rPr lang="en-US" baseline="0">
                <a:ea typeface="+mn-ea"/>
              </a:rPr>
              <a:t> </a:t>
            </a:r>
            <a:r>
              <a:rPr lang="en-US">
                <a:ea typeface="+mn-ea"/>
              </a:rPr>
              <a:t>Costly</a:t>
            </a:r>
          </a:p>
          <a:p>
            <a:pPr fontAlgn="auto">
              <a:spcAft>
                <a:spcPts val="0"/>
              </a:spcAft>
              <a:buFont typeface="Arial" pitchFamily="34" charset="0"/>
              <a:buNone/>
              <a:defRPr/>
            </a:pPr>
            <a:r>
              <a:rPr lang="en-US" sz="3200">
                <a:solidFill>
                  <a:schemeClr val="tx2">
                    <a:lumMod val="50000"/>
                  </a:schemeClr>
                </a:solidFill>
                <a:ea typeface="+mn-ea"/>
              </a:rPr>
              <a:t>Intrinsic</a:t>
            </a:r>
          </a:p>
          <a:p>
            <a:pPr lvl="1" fontAlgn="auto">
              <a:spcAft>
                <a:spcPts val="0"/>
              </a:spcAft>
              <a:buFont typeface="Arial" pitchFamily="34" charset="0"/>
              <a:buChar char="–"/>
              <a:defRPr/>
            </a:pPr>
            <a:r>
              <a:rPr lang="en-US">
                <a:ea typeface="+mn-ea"/>
              </a:rPr>
              <a:t>Molecular design for reduced toxicity</a:t>
            </a:r>
          </a:p>
          <a:p>
            <a:pPr lvl="1" fontAlgn="auto">
              <a:spcAft>
                <a:spcPts val="0"/>
              </a:spcAft>
              <a:buFont typeface="Arial" pitchFamily="34" charset="0"/>
              <a:buChar char="–"/>
              <a:defRPr/>
            </a:pPr>
            <a:r>
              <a:rPr lang="en-US">
                <a:ea typeface="+mn-ea"/>
              </a:rPr>
              <a:t>Reduced ability to manifest hazard</a:t>
            </a:r>
          </a:p>
          <a:p>
            <a:pPr lvl="1" fontAlgn="auto">
              <a:spcAft>
                <a:spcPts val="0"/>
              </a:spcAft>
              <a:buFont typeface="Arial" pitchFamily="34" charset="0"/>
              <a:buChar char="–"/>
              <a:defRPr/>
            </a:pPr>
            <a:r>
              <a:rPr lang="en-US">
                <a:ea typeface="+mn-ea"/>
              </a:rPr>
              <a:t>Inherent safety from accidents or terrorism</a:t>
            </a:r>
          </a:p>
          <a:p>
            <a:pPr lvl="1" fontAlgn="auto">
              <a:spcAft>
                <a:spcPts val="0"/>
              </a:spcAft>
              <a:buFont typeface="Arial" pitchFamily="34" charset="0"/>
              <a:buChar char="–"/>
              <a:defRPr/>
            </a:pPr>
            <a:r>
              <a:rPr lang="en-US">
                <a:ea typeface="+mn-ea"/>
              </a:rPr>
              <a:t>Increased potential profitability </a:t>
            </a:r>
          </a:p>
          <a:p>
            <a:pPr lvl="1" fontAlgn="auto">
              <a:spcAft>
                <a:spcPts val="0"/>
              </a:spcAft>
              <a:buFont typeface="Arial" pitchFamily="34" charset="0"/>
              <a:buChar char="–"/>
              <a:defRPr/>
            </a:pPr>
            <a:endParaRPr lang="en-US">
              <a:ea typeface="+mn-ea"/>
            </a:endParaRPr>
          </a:p>
          <a:p>
            <a:pPr fontAlgn="auto">
              <a:spcAft>
                <a:spcPts val="0"/>
              </a:spcAft>
              <a:buFont typeface="Arial" pitchFamily="34" charset="0"/>
              <a:buNone/>
              <a:defRPr/>
            </a:pPr>
            <a:endParaRPr lang="en-US">
              <a:ea typeface="+mn-ea"/>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F14D7-5D92-DE4F-80FF-7FC4106D89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225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Aft>
                <a:spcPts val="0"/>
              </a:spcAft>
              <a:buFont typeface="Arial" pitchFamily="34" charset="0"/>
              <a:buNone/>
              <a:defRPr/>
            </a:pPr>
            <a:r>
              <a:rPr lang="en-US" sz="3200"/>
              <a:t>“Do what today others won’t, so tomorrow, you can do what others can’t.” ~ Brian Rogers Loop</a:t>
            </a:r>
          </a:p>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3200">
                <a:hlinkClick r:id="rId3" tooltip="view quote"/>
              </a:rPr>
              <a:t>I am not free if my freedom is predicated on reacting to my past.</a:t>
            </a:r>
            <a:r>
              <a:rPr lang="en-US" sz="3200"/>
              <a:t> </a:t>
            </a:r>
            <a:r>
              <a:rPr lang="en-US" sz="3200">
                <a:hlinkClick r:id="rId4" tooltip="view author"/>
              </a:rPr>
              <a:t>Kenny Loggins</a:t>
            </a:r>
            <a:r>
              <a:rPr lang="en-US" sz="3200"/>
              <a:t> </a:t>
            </a:r>
          </a:p>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3200"/>
              <a:t>Hazard must be recognized as a</a:t>
            </a:r>
            <a:r>
              <a:rPr lang="en-US" sz="3200" b="1" i="1"/>
              <a:t> </a:t>
            </a:r>
            <a:r>
              <a:rPr lang="en-US" sz="3200" b="1" i="1">
                <a:solidFill>
                  <a:srgbClr val="9C9CDF"/>
                </a:solidFill>
              </a:rPr>
              <a:t>design flaw</a:t>
            </a:r>
            <a:endParaRPr lang="en-US" sz="3200">
              <a:solidFill>
                <a:srgbClr val="9C9CDF"/>
              </a:solidFill>
            </a:endParaRPr>
          </a:p>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endParaRPr lang="en-US" sz="3200"/>
          </a:p>
          <a:p>
            <a:pPr fontAlgn="auto">
              <a:spcAft>
                <a:spcPts val="0"/>
              </a:spcAft>
              <a:buFont typeface="Arial" pitchFamily="34" charset="0"/>
              <a:buNone/>
              <a:defRPr/>
            </a:pPr>
            <a:endParaRPr lang="en-US" sz="3200">
              <a:solidFill>
                <a:schemeClr val="tx2">
                  <a:lumMod val="50000"/>
                </a:schemeClr>
              </a:solidFill>
              <a:ea typeface="+mn-ea"/>
            </a:endParaRPr>
          </a:p>
          <a:p>
            <a:pPr fontAlgn="auto">
              <a:spcAft>
                <a:spcPts val="0"/>
              </a:spcAft>
              <a:buFont typeface="Arial" pitchFamily="34" charset="0"/>
              <a:buNone/>
              <a:defRPr/>
            </a:pPr>
            <a:r>
              <a:rPr lang="en-US" sz="3200">
                <a:solidFill>
                  <a:schemeClr val="tx2">
                    <a:lumMod val="50000"/>
                  </a:schemeClr>
                </a:solidFill>
                <a:ea typeface="+mn-ea"/>
              </a:rPr>
              <a:t>Circumstantial:</a:t>
            </a:r>
            <a:r>
              <a:rPr lang="en-US" sz="3200" baseline="0">
                <a:solidFill>
                  <a:schemeClr val="tx2">
                    <a:lumMod val="50000"/>
                  </a:schemeClr>
                </a:solidFill>
                <a:ea typeface="+mn-ea"/>
              </a:rPr>
              <a:t> </a:t>
            </a:r>
            <a:r>
              <a:rPr lang="en-US">
                <a:ea typeface="+mn-ea"/>
              </a:rPr>
              <a:t>Use,</a:t>
            </a:r>
            <a:r>
              <a:rPr lang="en-US" baseline="0">
                <a:ea typeface="+mn-ea"/>
              </a:rPr>
              <a:t> </a:t>
            </a:r>
            <a:r>
              <a:rPr lang="en-US">
                <a:ea typeface="+mn-ea"/>
              </a:rPr>
              <a:t>Exposure,</a:t>
            </a:r>
            <a:r>
              <a:rPr lang="en-US" baseline="0">
                <a:ea typeface="+mn-ea"/>
              </a:rPr>
              <a:t> </a:t>
            </a:r>
            <a:r>
              <a:rPr lang="en-US">
                <a:ea typeface="+mn-ea"/>
              </a:rPr>
              <a:t>Handling,</a:t>
            </a:r>
            <a:r>
              <a:rPr lang="en-US" baseline="0">
                <a:ea typeface="+mn-ea"/>
              </a:rPr>
              <a:t> </a:t>
            </a:r>
            <a:r>
              <a:rPr lang="en-US">
                <a:ea typeface="+mn-ea"/>
              </a:rPr>
              <a:t>Treatment,</a:t>
            </a:r>
            <a:r>
              <a:rPr lang="en-US" baseline="0">
                <a:ea typeface="+mn-ea"/>
              </a:rPr>
              <a:t> </a:t>
            </a:r>
            <a:r>
              <a:rPr lang="en-US">
                <a:ea typeface="+mn-ea"/>
              </a:rPr>
              <a:t>Protection,</a:t>
            </a:r>
            <a:r>
              <a:rPr lang="en-US" baseline="0">
                <a:ea typeface="+mn-ea"/>
              </a:rPr>
              <a:t> </a:t>
            </a:r>
            <a:r>
              <a:rPr lang="en-US">
                <a:ea typeface="+mn-ea"/>
              </a:rPr>
              <a:t>Recycling,</a:t>
            </a:r>
            <a:r>
              <a:rPr lang="en-US" baseline="0">
                <a:ea typeface="+mn-ea"/>
              </a:rPr>
              <a:t> </a:t>
            </a:r>
            <a:r>
              <a:rPr lang="en-US">
                <a:ea typeface="+mn-ea"/>
              </a:rPr>
              <a:t>Costly</a:t>
            </a:r>
          </a:p>
          <a:p>
            <a:pPr fontAlgn="auto">
              <a:spcAft>
                <a:spcPts val="0"/>
              </a:spcAft>
              <a:buFont typeface="Arial" pitchFamily="34" charset="0"/>
              <a:buNone/>
              <a:defRPr/>
            </a:pPr>
            <a:r>
              <a:rPr lang="en-US" sz="3200">
                <a:solidFill>
                  <a:schemeClr val="tx2">
                    <a:lumMod val="50000"/>
                  </a:schemeClr>
                </a:solidFill>
                <a:ea typeface="+mn-ea"/>
              </a:rPr>
              <a:t>Intrinsic</a:t>
            </a:r>
          </a:p>
          <a:p>
            <a:pPr lvl="1" fontAlgn="auto">
              <a:spcAft>
                <a:spcPts val="0"/>
              </a:spcAft>
              <a:buFont typeface="Arial" pitchFamily="34" charset="0"/>
              <a:buChar char="–"/>
              <a:defRPr/>
            </a:pPr>
            <a:r>
              <a:rPr lang="en-US">
                <a:ea typeface="+mn-ea"/>
              </a:rPr>
              <a:t>Molecular design for reduced toxicity</a:t>
            </a:r>
          </a:p>
          <a:p>
            <a:pPr lvl="1" fontAlgn="auto">
              <a:spcAft>
                <a:spcPts val="0"/>
              </a:spcAft>
              <a:buFont typeface="Arial" pitchFamily="34" charset="0"/>
              <a:buChar char="–"/>
              <a:defRPr/>
            </a:pPr>
            <a:r>
              <a:rPr lang="en-US">
                <a:ea typeface="+mn-ea"/>
              </a:rPr>
              <a:t>Reduced ability to manifest hazard</a:t>
            </a:r>
          </a:p>
          <a:p>
            <a:pPr lvl="1" fontAlgn="auto">
              <a:spcAft>
                <a:spcPts val="0"/>
              </a:spcAft>
              <a:buFont typeface="Arial" pitchFamily="34" charset="0"/>
              <a:buChar char="–"/>
              <a:defRPr/>
            </a:pPr>
            <a:r>
              <a:rPr lang="en-US">
                <a:ea typeface="+mn-ea"/>
              </a:rPr>
              <a:t>Inherent safety from accidents or terrorism</a:t>
            </a:r>
          </a:p>
          <a:p>
            <a:pPr lvl="1" fontAlgn="auto">
              <a:spcAft>
                <a:spcPts val="0"/>
              </a:spcAft>
              <a:buFont typeface="Arial" pitchFamily="34" charset="0"/>
              <a:buChar char="–"/>
              <a:defRPr/>
            </a:pPr>
            <a:r>
              <a:rPr lang="en-US">
                <a:ea typeface="+mn-ea"/>
              </a:rPr>
              <a:t>Increased potential profitability </a:t>
            </a:r>
          </a:p>
          <a:p>
            <a:pPr lvl="1" fontAlgn="auto">
              <a:spcAft>
                <a:spcPts val="0"/>
              </a:spcAft>
              <a:buFont typeface="Arial" pitchFamily="34" charset="0"/>
              <a:buChar char="–"/>
              <a:defRPr/>
            </a:pPr>
            <a:endParaRPr lang="en-US">
              <a:ea typeface="+mn-ea"/>
            </a:endParaRPr>
          </a:p>
          <a:p>
            <a:pPr fontAlgn="auto">
              <a:spcAft>
                <a:spcPts val="0"/>
              </a:spcAft>
              <a:buFont typeface="Arial" pitchFamily="34" charset="0"/>
              <a:buNone/>
              <a:defRPr/>
            </a:pPr>
            <a:endParaRPr lang="en-US">
              <a:ea typeface="+mn-ea"/>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F14D7-5D92-DE4F-80FF-7FC4106D89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761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pPr>
            <a:r>
              <a:rPr lang="en-US" sz="1200"/>
              <a:t>Chemical synthesis: emphasis on efficacy and performance. </a:t>
            </a:r>
          </a:p>
          <a:p>
            <a:pPr>
              <a:lnSpc>
                <a:spcPct val="90000"/>
              </a:lnSpc>
            </a:pPr>
            <a:r>
              <a:rPr lang="en-US" sz="1200"/>
              <a:t>Little or no training of synthetic chemists in toxicology.</a:t>
            </a:r>
          </a:p>
          <a:p>
            <a:pPr>
              <a:lnSpc>
                <a:spcPct val="90000"/>
              </a:lnSpc>
            </a:pPr>
            <a:r>
              <a:rPr lang="en-US" sz="1200"/>
              <a:t>With little understanding of mechanistic toxicology, the main focus of environmental and human health protection </a:t>
            </a:r>
          </a:p>
          <a:p>
            <a:pPr>
              <a:lnSpc>
                <a:spcPct val="90000"/>
              </a:lnSpc>
            </a:pPr>
            <a:endParaRPr lang="en-US" sz="1200"/>
          </a:p>
          <a:p>
            <a:pPr>
              <a:lnSpc>
                <a:spcPct val="90000"/>
              </a:lnSpc>
            </a:pPr>
            <a:r>
              <a:rPr lang="en-US" sz="1200"/>
              <a:t>With little understanding of mechanistic toxicology, the main focus of environmental and human health protection by regulatory agencies was on exposure prevention</a:t>
            </a:r>
          </a:p>
          <a:p>
            <a:pPr>
              <a:lnSpc>
                <a:spcPct val="90000"/>
              </a:lnSpc>
            </a:pPr>
            <a:r>
              <a:rPr lang="en-US" sz="1200"/>
              <a:t>As understanding evolved in toxicology SAR data was primarily used to evaluate toxicity of chemicals, but these considerations were not generally incorporated into novel chemical </a:t>
            </a:r>
            <a:r>
              <a:rPr lang="en-US" sz="1200" i="1"/>
              <a:t>design.</a:t>
            </a:r>
          </a:p>
          <a:p>
            <a:pPr>
              <a:lnSpc>
                <a:spcPct val="90000"/>
              </a:lnSpc>
            </a:pPr>
            <a:r>
              <a:rPr lang="en-US" sz="1200"/>
              <a:t>Mechanistic toxicology and molecular modeling began to become more well-developed.</a:t>
            </a:r>
          </a:p>
          <a:p>
            <a:pPr>
              <a:lnSpc>
                <a:spcPct val="90000"/>
              </a:lnSpc>
            </a:pPr>
            <a:r>
              <a:rPr lang="en-US" sz="1200"/>
              <a:t>Green Chemistry, Twelve Principles Framework – 1990’s</a:t>
            </a:r>
          </a:p>
          <a:p>
            <a:pPr lvl="0"/>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96905-8D92-4846-AB6B-50568EFBE2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a:solidFill>
                  <a:schemeClr val="tx1"/>
                </a:solidFill>
                <a:latin typeface="+mn-lt"/>
                <a:ea typeface="+mn-ea"/>
                <a:cs typeface="+mn-cs"/>
              </a:rPr>
              <a:t>Both research efforts are inspired</a:t>
            </a:r>
            <a:r>
              <a:rPr lang="en-US" sz="1200" kern="1200" baseline="0">
                <a:solidFill>
                  <a:schemeClr val="tx1"/>
                </a:solidFill>
                <a:latin typeface="+mn-lt"/>
                <a:ea typeface="+mn-ea"/>
                <a:cs typeface="+mn-cs"/>
              </a:rPr>
              <a:t> by the ideals of green (sustainable) chemistry, which is the </a:t>
            </a:r>
            <a:r>
              <a:rPr lang="en-US"/>
              <a:t>is the </a:t>
            </a:r>
            <a:r>
              <a:rPr lang="en-US" b="1"/>
              <a:t>design</a:t>
            </a:r>
            <a:r>
              <a:rPr lang="en-US"/>
              <a:t> of chemical products and processes that minimize the use or generation of hazardous substances.</a:t>
            </a:r>
            <a:endParaRPr lang="en-US" sz="12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196905-8D92-4846-AB6B-50568EFBE2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CA1333A1-172E-FA94-C81E-39095170684A}"/>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407904BA-25E9-AC1A-14CC-4D386FD5EFE8}"/>
              </a:ext>
            </a:extLst>
          </p:cNvPr>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kern="1200" cap="none" spc="0" baseline="0">
                <a:latin typeface="+mn-lt"/>
                <a:ea typeface="+mn-ea"/>
                <a:cs typeface="+mn-cs"/>
              </a:rPr>
              <a:t>The moment a chemist puts pencil to paper, he/she is making determinations about the human health and environmental impacts associated with the chemicals used in or generated from the manufacture, processing, use, and disposal of chemical products.</a:t>
            </a:r>
          </a:p>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1" i="0">
                <a:solidFill>
                  <a:srgbClr val="333333"/>
                </a:solidFill>
                <a:effectLst/>
                <a:latin typeface="Open Sans" panose="020B0606030504020204" pitchFamily="34" charset="0"/>
              </a:rPr>
              <a:t>Goal 1</a:t>
            </a:r>
            <a:r>
              <a:rPr lang="en-US" b="0" i="0">
                <a:solidFill>
                  <a:srgbClr val="333333"/>
                </a:solidFill>
                <a:effectLst/>
                <a:latin typeface="Open Sans" panose="020B0606030504020204" pitchFamily="34" charset="0"/>
              </a:rPr>
              <a:t>: Engage researchers, industry decision makers, and other stakeholders to incorporate sustainability into the practice and use of chemistry. </a:t>
            </a:r>
          </a:p>
          <a:p>
            <a:pPr algn="l"/>
            <a:r>
              <a:rPr lang="en-US" b="1" i="0">
                <a:solidFill>
                  <a:srgbClr val="333333"/>
                </a:solidFill>
                <a:effectLst/>
                <a:latin typeface="Open Sans" panose="020B0606030504020204" pitchFamily="34" charset="0"/>
              </a:rPr>
              <a:t>Goal 2</a:t>
            </a:r>
            <a:r>
              <a:rPr lang="en-US" b="0" i="0">
                <a:solidFill>
                  <a:srgbClr val="333333"/>
                </a:solidFill>
                <a:effectLst/>
                <a:latin typeface="Open Sans" panose="020B0606030504020204" pitchFamily="34" charset="0"/>
              </a:rPr>
              <a:t>: Equip ACS leaders and members, and other advocates to be influential voices about policies in sustainable chemistry via development and dissemination of appropriate tools for the relevant audiences. </a:t>
            </a:r>
          </a:p>
          <a:p>
            <a:pPr algn="l"/>
            <a:r>
              <a:rPr lang="en-US" b="1" i="0">
                <a:solidFill>
                  <a:srgbClr val="333333"/>
                </a:solidFill>
                <a:effectLst/>
                <a:latin typeface="Open Sans" panose="020B0606030504020204" pitchFamily="34" charset="0"/>
              </a:rPr>
              <a:t>Goal 3</a:t>
            </a:r>
            <a:r>
              <a:rPr lang="en-US" b="0" i="0">
                <a:solidFill>
                  <a:srgbClr val="333333"/>
                </a:solidFill>
                <a:effectLst/>
                <a:latin typeface="Open Sans" panose="020B0606030504020204" pitchFamily="34" charset="0"/>
              </a:rPr>
              <a:t>: Engage networks of chemists and stakeholders to advance sustainability education and communication.</a:t>
            </a:r>
          </a:p>
          <a:p>
            <a:endParaRPr lang="en-US"/>
          </a:p>
        </p:txBody>
      </p:sp>
    </p:spTree>
    <p:extLst>
      <p:ext uri="{BB962C8B-B14F-4D97-AF65-F5344CB8AC3E}">
        <p14:creationId xmlns:p14="http://schemas.microsoft.com/office/powerpoint/2010/main" val="918699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7D3C0E7-9555-F035-8DA4-4B5A57121F4E}"/>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4BC5A4-35C8-4A36-8522-129A587DF337}"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994" name="Rectangle 2">
            <a:extLst>
              <a:ext uri="{FF2B5EF4-FFF2-40B4-BE49-F238E27FC236}">
                <a16:creationId xmlns:a16="http://schemas.microsoft.com/office/drawing/2014/main" id="{EDCDCBEB-A544-080C-7912-E384B400C4DA}"/>
              </a:ext>
            </a:extLst>
          </p:cNvPr>
          <p:cNvSpPr>
            <a:spLocks noGrp="1" noRot="1" noChangeAspect="1" noChangeArrowheads="1" noTextEdit="1"/>
          </p:cNvSpPr>
          <p:nvPr>
            <p:ph type="sldImg"/>
          </p:nvPr>
        </p:nvSpPr>
        <p:spPr>
          <a:ln/>
        </p:spPr>
      </p:sp>
      <p:sp>
        <p:nvSpPr>
          <p:cNvPr id="340995" name="Rectangle 3">
            <a:extLst>
              <a:ext uri="{FF2B5EF4-FFF2-40B4-BE49-F238E27FC236}">
                <a16:creationId xmlns:a16="http://schemas.microsoft.com/office/drawing/2014/main" id="{8AF1DF56-5F78-7571-9420-48F0F9B4F68A}"/>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1" i="0">
                <a:solidFill>
                  <a:srgbClr val="333333"/>
                </a:solidFill>
                <a:effectLst/>
                <a:latin typeface="Open Sans" panose="020B0606030504020204" pitchFamily="34" charset="0"/>
              </a:rPr>
              <a:t>Goal 1</a:t>
            </a:r>
            <a:r>
              <a:rPr lang="en-US" b="0" i="0">
                <a:solidFill>
                  <a:srgbClr val="333333"/>
                </a:solidFill>
                <a:effectLst/>
                <a:latin typeface="Open Sans" panose="020B0606030504020204" pitchFamily="34" charset="0"/>
              </a:rPr>
              <a:t>: Engage researchers, industry decision makers, and other stakeholders to incorporate sustainability into the practice and use of chemistry. </a:t>
            </a:r>
          </a:p>
          <a:p>
            <a:pPr algn="l"/>
            <a:r>
              <a:rPr lang="en-US" b="1" i="0">
                <a:solidFill>
                  <a:srgbClr val="333333"/>
                </a:solidFill>
                <a:effectLst/>
                <a:latin typeface="Open Sans" panose="020B0606030504020204" pitchFamily="34" charset="0"/>
              </a:rPr>
              <a:t>Goal 2</a:t>
            </a:r>
            <a:r>
              <a:rPr lang="en-US" b="0" i="0">
                <a:solidFill>
                  <a:srgbClr val="333333"/>
                </a:solidFill>
                <a:effectLst/>
                <a:latin typeface="Open Sans" panose="020B0606030504020204" pitchFamily="34" charset="0"/>
              </a:rPr>
              <a:t>: Equip ACS leaders and members, and other advocates to be influential voices about policies in sustainable chemistry via development and dissemination of appropriate tools for the relevant audiences. </a:t>
            </a:r>
          </a:p>
          <a:p>
            <a:pPr algn="l"/>
            <a:r>
              <a:rPr lang="en-US" b="1" i="0">
                <a:solidFill>
                  <a:srgbClr val="333333"/>
                </a:solidFill>
                <a:effectLst/>
                <a:latin typeface="Open Sans" panose="020B0606030504020204" pitchFamily="34" charset="0"/>
              </a:rPr>
              <a:t>Goal 3</a:t>
            </a:r>
            <a:r>
              <a:rPr lang="en-US" b="0" i="0">
                <a:solidFill>
                  <a:srgbClr val="333333"/>
                </a:solidFill>
                <a:effectLst/>
                <a:latin typeface="Open Sans" panose="020B0606030504020204" pitchFamily="34" charset="0"/>
              </a:rPr>
              <a:t>: Engage networks of chemists and stakeholders to advance sustainability education and communication.</a:t>
            </a:r>
          </a:p>
          <a:p>
            <a:endParaRPr lang="en-US"/>
          </a:p>
        </p:txBody>
      </p:sp>
    </p:spTree>
    <p:extLst>
      <p:ext uri="{BB962C8B-B14F-4D97-AF65-F5344CB8AC3E}">
        <p14:creationId xmlns:p14="http://schemas.microsoft.com/office/powerpoint/2010/main" val="3924282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1" i="0">
                <a:solidFill>
                  <a:srgbClr val="333333"/>
                </a:solidFill>
                <a:effectLst/>
                <a:latin typeface="Open Sans" panose="020B0606030504020204" pitchFamily="34" charset="0"/>
              </a:rPr>
              <a:t>Goal 1</a:t>
            </a:r>
            <a:r>
              <a:rPr lang="en-US" b="0" i="0">
                <a:solidFill>
                  <a:srgbClr val="333333"/>
                </a:solidFill>
                <a:effectLst/>
                <a:latin typeface="Open Sans" panose="020B0606030504020204" pitchFamily="34" charset="0"/>
              </a:rPr>
              <a:t>: Engage researchers, industry decision makers, and other stakeholders to incorporate sustainability into the practice and use of chemistry. </a:t>
            </a:r>
          </a:p>
          <a:p>
            <a:pPr algn="l"/>
            <a:r>
              <a:rPr lang="en-US" b="1" i="0">
                <a:solidFill>
                  <a:srgbClr val="333333"/>
                </a:solidFill>
                <a:effectLst/>
                <a:latin typeface="Open Sans" panose="020B0606030504020204" pitchFamily="34" charset="0"/>
              </a:rPr>
              <a:t>Goal 2</a:t>
            </a:r>
            <a:r>
              <a:rPr lang="en-US" b="0" i="0">
                <a:solidFill>
                  <a:srgbClr val="333333"/>
                </a:solidFill>
                <a:effectLst/>
                <a:latin typeface="Open Sans" panose="020B0606030504020204" pitchFamily="34" charset="0"/>
              </a:rPr>
              <a:t>: Equip ACS leaders and members, and other advocates to be influential voices about policies in sustainable chemistry via development and dissemination of appropriate tools for the relevant audiences. </a:t>
            </a:r>
          </a:p>
          <a:p>
            <a:pPr algn="l"/>
            <a:r>
              <a:rPr lang="en-US" b="1" i="0">
                <a:solidFill>
                  <a:srgbClr val="333333"/>
                </a:solidFill>
                <a:effectLst/>
                <a:latin typeface="Open Sans" panose="020B0606030504020204" pitchFamily="34" charset="0"/>
              </a:rPr>
              <a:t>Goal 3</a:t>
            </a:r>
            <a:r>
              <a:rPr lang="en-US" b="0" i="0">
                <a:solidFill>
                  <a:srgbClr val="333333"/>
                </a:solidFill>
                <a:effectLst/>
                <a:latin typeface="Open Sans" panose="020B0606030504020204" pitchFamily="34" charset="0"/>
              </a:rPr>
              <a:t>: Engage networks of chemists and stakeholders to advance sustainability education and communication.</a:t>
            </a:r>
          </a:p>
          <a:p>
            <a:endParaRPr lang="en-US"/>
          </a:p>
        </p:txBody>
      </p:sp>
    </p:spTree>
    <p:extLst>
      <p:ext uri="{BB962C8B-B14F-4D97-AF65-F5344CB8AC3E}">
        <p14:creationId xmlns:p14="http://schemas.microsoft.com/office/powerpoint/2010/main" val="1527334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1" i="0">
                <a:solidFill>
                  <a:srgbClr val="333333"/>
                </a:solidFill>
                <a:effectLst/>
                <a:latin typeface="Open Sans" panose="020B0606030504020204" pitchFamily="34" charset="0"/>
              </a:rPr>
              <a:t>Goal 1</a:t>
            </a:r>
            <a:r>
              <a:rPr lang="en-US" b="0" i="0">
                <a:solidFill>
                  <a:srgbClr val="333333"/>
                </a:solidFill>
                <a:effectLst/>
                <a:latin typeface="Open Sans" panose="020B0606030504020204" pitchFamily="34" charset="0"/>
              </a:rPr>
              <a:t>: Engage researchers, industry decision makers, and other stakeholders to incorporate sustainability into the practice and use of chemistry. </a:t>
            </a:r>
          </a:p>
          <a:p>
            <a:pPr algn="l"/>
            <a:r>
              <a:rPr lang="en-US" b="1" i="0">
                <a:solidFill>
                  <a:srgbClr val="333333"/>
                </a:solidFill>
                <a:effectLst/>
                <a:latin typeface="Open Sans" panose="020B0606030504020204" pitchFamily="34" charset="0"/>
              </a:rPr>
              <a:t>Goal 2</a:t>
            </a:r>
            <a:r>
              <a:rPr lang="en-US" b="0" i="0">
                <a:solidFill>
                  <a:srgbClr val="333333"/>
                </a:solidFill>
                <a:effectLst/>
                <a:latin typeface="Open Sans" panose="020B0606030504020204" pitchFamily="34" charset="0"/>
              </a:rPr>
              <a:t>: Equip ACS leaders and members, and other advocates to be influential voices about policies in sustainable chemistry via development and dissemination of appropriate tools for the relevant audiences. </a:t>
            </a:r>
          </a:p>
          <a:p>
            <a:pPr algn="l"/>
            <a:r>
              <a:rPr lang="en-US" b="1" i="0">
                <a:solidFill>
                  <a:srgbClr val="333333"/>
                </a:solidFill>
                <a:effectLst/>
                <a:latin typeface="Open Sans" panose="020B0606030504020204" pitchFamily="34" charset="0"/>
              </a:rPr>
              <a:t>Goal 3</a:t>
            </a:r>
            <a:r>
              <a:rPr lang="en-US" b="0" i="0">
                <a:solidFill>
                  <a:srgbClr val="333333"/>
                </a:solidFill>
                <a:effectLst/>
                <a:latin typeface="Open Sans" panose="020B0606030504020204" pitchFamily="34" charset="0"/>
              </a:rPr>
              <a:t>: Engage networks of chemists and stakeholders to advance sustainability education and communication.</a:t>
            </a:r>
          </a:p>
          <a:p>
            <a:endParaRPr lang="en-US"/>
          </a:p>
        </p:txBody>
      </p:sp>
    </p:spTree>
    <p:extLst>
      <p:ext uri="{BB962C8B-B14F-4D97-AF65-F5344CB8AC3E}">
        <p14:creationId xmlns:p14="http://schemas.microsoft.com/office/powerpoint/2010/main" val="1394950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B68E12F-D2EB-E60E-F5FE-AB1FFFBE7BE7}"/>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3203B3-B72F-45B1-B3F8-CB0787A89B34}"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018" name="Rectangle 2">
            <a:extLst>
              <a:ext uri="{FF2B5EF4-FFF2-40B4-BE49-F238E27FC236}">
                <a16:creationId xmlns:a16="http://schemas.microsoft.com/office/drawing/2014/main" id="{FD5A24C9-A32C-CAC4-0539-B26BDEABEBA4}"/>
              </a:ext>
            </a:extLst>
          </p:cNvPr>
          <p:cNvSpPr>
            <a:spLocks noGrp="1" noRot="1" noChangeAspect="1" noChangeArrowheads="1" noTextEdit="1"/>
          </p:cNvSpPr>
          <p:nvPr>
            <p:ph type="sldImg"/>
          </p:nvPr>
        </p:nvSpPr>
        <p:spPr>
          <a:ln/>
        </p:spPr>
      </p:sp>
      <p:sp>
        <p:nvSpPr>
          <p:cNvPr id="342019" name="Rectangle 3">
            <a:extLst>
              <a:ext uri="{FF2B5EF4-FFF2-40B4-BE49-F238E27FC236}">
                <a16:creationId xmlns:a16="http://schemas.microsoft.com/office/drawing/2014/main" id="{56E2FD80-482F-861D-4BAB-347B4FB273D8}"/>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charset="0"/>
                <a:ea typeface="ＭＳ Ｐゴシック" charset="0"/>
                <a:cs typeface="ＭＳ Ｐゴシック" charset="0"/>
              </a:rPr>
              <a:t>What motivates</a:t>
            </a:r>
            <a:r>
              <a:rPr lang="en-US" baseline="0">
                <a:latin typeface="Arial" charset="0"/>
                <a:ea typeface="ＭＳ Ｐゴシック" charset="0"/>
                <a:cs typeface="ＭＳ Ｐゴシック" charset="0"/>
              </a:rPr>
              <a:t> us?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F14D7-5D92-DE4F-80FF-7FC4106D89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208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C1E0CB-0604-BD42-95E6-E51C4C4A4FB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106" name="Rectangle 2"/>
          <p:cNvSpPr>
            <a:spLocks noGrp="1" noRot="1" noChangeAspect="1" noChangeArrowheads="1" noTextEdit="1"/>
          </p:cNvSpPr>
          <p:nvPr>
            <p:ph type="sldImg"/>
          </p:nvPr>
        </p:nvSpPr>
        <p:spPr>
          <a:xfrm>
            <a:off x="381000" y="685800"/>
            <a:ext cx="6096000" cy="3429000"/>
          </a:xfrm>
          <a:ln/>
        </p:spPr>
      </p:sp>
      <p:sp>
        <p:nvSpPr>
          <p:cNvPr id="175107" name="Rectangle 3"/>
          <p:cNvSpPr>
            <a:spLocks noGrp="1" noChangeArrowheads="1"/>
          </p:cNvSpPr>
          <p:nvPr>
            <p:ph type="body" idx="1"/>
          </p:nvPr>
        </p:nvSpPr>
        <p:spPr>
          <a:noFill/>
          <a:ln/>
        </p:spPr>
        <p:txBody>
          <a:bodyPr/>
          <a:lstStyle/>
          <a:p>
            <a:pPr eaLnBrk="1" hangingPunct="1"/>
            <a:endParaRPr lang="en-US">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211772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major sources of </a:t>
            </a:r>
            <a:r>
              <a:rPr lang="en-US" b="1"/>
              <a:t>disruption of the hydrological cycle</a:t>
            </a:r>
            <a:r>
              <a:rPr lang="en-US"/>
              <a:t> are warming produced by climate change and features of the "built environment" that induce more runoff. </a:t>
            </a:r>
            <a:br>
              <a:rPr lang="en-US"/>
            </a:br>
            <a:r>
              <a:rPr lang="en-US"/>
              <a:t>When climate change results in hotter, more arid surface conditions it prevents both infiltration needed for replenishment of deep reserves and reduces the surface water available for immediate uses such as agriculture or filling reservoirs for drinking water. </a:t>
            </a:r>
            <a:br>
              <a:rPr lang="en-US"/>
            </a:br>
            <a:endParaRPr lang="en-US"/>
          </a:p>
          <a:p>
            <a:r>
              <a:rPr lang="en-US"/>
              <a:t>Changes in the built environment, such as the creation of mass concentrations of "hardscape" - asphalt and concrete - as well as the destruction of watershed timberlands, marshes, and wetlands, ease the path for more rapid runoff such that more rainfall end up going straight to the sea.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5A0BA3-38AD-6B46-A8B5-E6FAF1E320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14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390C5-957E-3942-8AC3-4617ABC1656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962" name="Rectangle 2"/>
          <p:cNvSpPr>
            <a:spLocks noGrp="1" noRot="1" noChangeAspect="1" noChangeArrowheads="1" noTextEdit="1"/>
          </p:cNvSpPr>
          <p:nvPr>
            <p:ph type="sldImg"/>
          </p:nvPr>
        </p:nvSpPr>
        <p:spPr>
          <a:xfrm>
            <a:off x="381000" y="685800"/>
            <a:ext cx="6096000" cy="3429000"/>
          </a:xfrm>
          <a:ln/>
        </p:spPr>
      </p:sp>
      <p:sp>
        <p:nvSpPr>
          <p:cNvPr id="168963" name="Rectangle 3"/>
          <p:cNvSpPr>
            <a:spLocks noGrp="1" noChangeArrowheads="1"/>
          </p:cNvSpPr>
          <p:nvPr>
            <p:ph type="body" idx="1"/>
          </p:nvPr>
        </p:nvSpPr>
        <p:spPr>
          <a:noFill/>
          <a:ln/>
        </p:spPr>
        <p:txBody>
          <a:bodyPr/>
          <a:lstStyle/>
          <a:p>
            <a:pPr eaLnBrk="1" hangingPunct="1"/>
            <a:r>
              <a:rPr lang="en-US">
                <a:latin typeface="Arial" pitchFamily="-106" charset="0"/>
                <a:ea typeface="ＭＳ Ｐゴシック" pitchFamily="-106" charset="-128"/>
                <a:cs typeface="ＭＳ Ｐゴシック" pitchFamily="-106" charset="-128"/>
              </a:rPr>
              <a:t>Energy consumption of growing due to our lifestyle</a:t>
            </a:r>
            <a:r>
              <a:rPr lang="en-US" baseline="0">
                <a:latin typeface="Arial" pitchFamily="-106" charset="0"/>
                <a:ea typeface="ＭＳ Ｐゴシック" pitchFamily="-106" charset="-128"/>
                <a:cs typeface="ＭＳ Ｐゴシック" pitchFamily="-106" charset="-128"/>
              </a:rPr>
              <a:t> and the new technological demands.</a:t>
            </a:r>
            <a:endParaRPr lang="en-US">
              <a:latin typeface="Arial" pitchFamily="-106" charset="0"/>
              <a:ea typeface="ＭＳ Ｐゴシック" pitchFamily="-106" charset="-128"/>
              <a:cs typeface="ＭＳ Ｐゴシック" pitchFamily="-106" charset="-128"/>
            </a:endParaRPr>
          </a:p>
        </p:txBody>
      </p:sp>
    </p:spTree>
    <p:extLst>
      <p:ext uri="{BB962C8B-B14F-4D97-AF65-F5344CB8AC3E}">
        <p14:creationId xmlns:p14="http://schemas.microsoft.com/office/powerpoint/2010/main" val="3300935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300" b="1">
                <a:solidFill>
                  <a:schemeClr val="tx1"/>
                </a:solidFill>
                <a:latin typeface="Arial" charset="0"/>
                <a:ea typeface="ＭＳ Ｐゴシック" charset="0"/>
                <a:cs typeface="ＭＳ Ｐゴシック" charset="0"/>
              </a:defRPr>
            </a:lvl1pPr>
            <a:lvl2pPr marL="702756" indent="-270291">
              <a:defRPr sz="2300" b="1">
                <a:solidFill>
                  <a:schemeClr val="tx1"/>
                </a:solidFill>
                <a:latin typeface="Arial" charset="0"/>
                <a:ea typeface="ＭＳ Ｐゴシック" charset="0"/>
              </a:defRPr>
            </a:lvl2pPr>
            <a:lvl3pPr marL="1081164" indent="-216233">
              <a:defRPr sz="2300" b="1">
                <a:solidFill>
                  <a:schemeClr val="tx1"/>
                </a:solidFill>
                <a:latin typeface="Arial" charset="0"/>
                <a:ea typeface="ＭＳ Ｐゴシック" charset="0"/>
              </a:defRPr>
            </a:lvl3pPr>
            <a:lvl4pPr marL="1513629" indent="-216233">
              <a:defRPr sz="2300" b="1">
                <a:solidFill>
                  <a:schemeClr val="tx1"/>
                </a:solidFill>
                <a:latin typeface="Arial" charset="0"/>
                <a:ea typeface="ＭＳ Ｐゴシック" charset="0"/>
              </a:defRPr>
            </a:lvl4pPr>
            <a:lvl5pPr marL="1946095" indent="-216233">
              <a:defRPr sz="2300" b="1">
                <a:solidFill>
                  <a:schemeClr val="tx1"/>
                </a:solidFill>
                <a:latin typeface="Arial" charset="0"/>
                <a:ea typeface="ＭＳ Ｐゴシック" charset="0"/>
              </a:defRPr>
            </a:lvl5pPr>
            <a:lvl6pPr marL="2378560" indent="-216233" eaLnBrk="0" fontAlgn="base" hangingPunct="0">
              <a:spcBef>
                <a:spcPct val="0"/>
              </a:spcBef>
              <a:spcAft>
                <a:spcPct val="0"/>
              </a:spcAft>
              <a:defRPr sz="2300" b="1">
                <a:solidFill>
                  <a:schemeClr val="tx1"/>
                </a:solidFill>
                <a:latin typeface="Arial" charset="0"/>
                <a:ea typeface="ＭＳ Ｐゴシック" charset="0"/>
              </a:defRPr>
            </a:lvl6pPr>
            <a:lvl7pPr marL="2811026" indent="-216233" eaLnBrk="0" fontAlgn="base" hangingPunct="0">
              <a:spcBef>
                <a:spcPct val="0"/>
              </a:spcBef>
              <a:spcAft>
                <a:spcPct val="0"/>
              </a:spcAft>
              <a:defRPr sz="2300" b="1">
                <a:solidFill>
                  <a:schemeClr val="tx1"/>
                </a:solidFill>
                <a:latin typeface="Arial" charset="0"/>
                <a:ea typeface="ＭＳ Ｐゴシック" charset="0"/>
              </a:defRPr>
            </a:lvl7pPr>
            <a:lvl8pPr marL="3243491" indent="-216233" eaLnBrk="0" fontAlgn="base" hangingPunct="0">
              <a:spcBef>
                <a:spcPct val="0"/>
              </a:spcBef>
              <a:spcAft>
                <a:spcPct val="0"/>
              </a:spcAft>
              <a:defRPr sz="2300" b="1">
                <a:solidFill>
                  <a:schemeClr val="tx1"/>
                </a:solidFill>
                <a:latin typeface="Arial" charset="0"/>
                <a:ea typeface="ＭＳ Ｐゴシック" charset="0"/>
              </a:defRPr>
            </a:lvl8pPr>
            <a:lvl9pPr marL="3675957" indent="-216233" eaLnBrk="0" fontAlgn="base" hangingPunct="0">
              <a:spcBef>
                <a:spcPct val="0"/>
              </a:spcBef>
              <a:spcAft>
                <a:spcPct val="0"/>
              </a:spcAft>
              <a:defRPr sz="2300" b="1">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B977769-C822-6B43-823A-0BBA46D45CEF}" type="slidenum">
              <a:rPr kumimoji="0" lang="en-US" sz="13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28399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1" kern="1200">
                <a:solidFill>
                  <a:schemeClr val="tx1"/>
                </a:solidFill>
                <a:effectLst/>
                <a:latin typeface="+mn-lt"/>
                <a:ea typeface="+mn-ea"/>
                <a:cs typeface="+mn-cs"/>
              </a:rPr>
              <a:t>Organotin </a:t>
            </a:r>
            <a:r>
              <a:rPr lang="en-US" sz="1200" kern="1200">
                <a:solidFill>
                  <a:schemeClr val="tx1"/>
                </a:solidFill>
                <a:effectLst/>
                <a:latin typeface="+mn-lt"/>
                <a:ea typeface="+mn-ea"/>
                <a:cs typeface="+mn-cs"/>
              </a:rPr>
              <a:t>biocides, pesticides, PVC, obesity, immune damage: birth defects </a:t>
            </a:r>
          </a:p>
          <a:p>
            <a:pPr rtl="0" fontAlgn="ctr"/>
            <a:r>
              <a:rPr lang="en-US" sz="1200" b="1" kern="1200" err="1">
                <a:solidFill>
                  <a:schemeClr val="tx1"/>
                </a:solidFill>
                <a:effectLst/>
                <a:latin typeface="+mn-lt"/>
                <a:ea typeface="+mn-ea"/>
                <a:cs typeface="+mn-cs"/>
              </a:rPr>
              <a:t>Nonylphenol</a:t>
            </a:r>
            <a:r>
              <a:rPr lang="en-US" sz="1200" b="1" kern="1200">
                <a:solidFill>
                  <a:schemeClr val="tx1"/>
                </a:solidFill>
                <a:effectLst/>
                <a:latin typeface="+mn-lt"/>
                <a:ea typeface="+mn-ea"/>
                <a:cs typeface="+mn-cs"/>
              </a:rPr>
              <a:t> </a:t>
            </a:r>
            <a:r>
              <a:rPr lang="en-US" sz="1200" b="1" kern="1200" err="1">
                <a:solidFill>
                  <a:schemeClr val="tx1"/>
                </a:solidFill>
                <a:effectLst/>
                <a:latin typeface="+mn-lt"/>
                <a:ea typeface="+mn-ea"/>
                <a:cs typeface="+mn-cs"/>
              </a:rPr>
              <a:t>ethoxylates</a:t>
            </a:r>
            <a:r>
              <a:rPr lang="en-US" sz="1200" b="1" kern="1200">
                <a:solidFill>
                  <a:schemeClr val="tx1"/>
                </a:solidFill>
                <a:effectLst/>
                <a:latin typeface="+mn-lt"/>
                <a:ea typeface="+mn-ea"/>
                <a:cs typeface="+mn-cs"/>
              </a:rPr>
              <a:t>: </a:t>
            </a:r>
            <a:r>
              <a:rPr lang="en-US" sz="1200" b="0" kern="1200">
                <a:solidFill>
                  <a:schemeClr val="tx1"/>
                </a:solidFill>
                <a:effectLst/>
                <a:latin typeface="+mn-lt"/>
                <a:ea typeface="+mn-ea"/>
                <a:cs typeface="+mn-cs"/>
              </a:rPr>
              <a:t>household</a:t>
            </a:r>
            <a:r>
              <a:rPr lang="en-US" sz="1200" b="0" kern="1200" baseline="0">
                <a:solidFill>
                  <a:schemeClr val="tx1"/>
                </a:solidFill>
                <a:effectLst/>
                <a:latin typeface="+mn-lt"/>
                <a:ea typeface="+mn-ea"/>
                <a:cs typeface="+mn-cs"/>
              </a:rPr>
              <a:t> cleaners, drain cleaners, paints; </a:t>
            </a:r>
            <a:r>
              <a:rPr lang="en-US" sz="1200" b="0" kern="1200">
                <a:solidFill>
                  <a:schemeClr val="tx1"/>
                </a:solidFill>
                <a:effectLst/>
                <a:latin typeface="+mn-lt"/>
                <a:ea typeface="+mn-ea"/>
                <a:cs typeface="+mn-cs"/>
              </a:rPr>
              <a:t>ED, repro, birth defects, extreme </a:t>
            </a:r>
            <a:r>
              <a:rPr lang="en-US" sz="1200" b="0" kern="1200" err="1">
                <a:solidFill>
                  <a:schemeClr val="tx1"/>
                </a:solidFill>
                <a:effectLst/>
                <a:latin typeface="+mn-lt"/>
                <a:ea typeface="+mn-ea"/>
                <a:cs typeface="+mn-cs"/>
              </a:rPr>
              <a:t>aq</a:t>
            </a:r>
            <a:r>
              <a:rPr lang="en-US" sz="1200" b="0" kern="1200">
                <a:solidFill>
                  <a:schemeClr val="tx1"/>
                </a:solidFill>
                <a:effectLst/>
                <a:latin typeface="+mn-lt"/>
                <a:ea typeface="+mn-ea"/>
                <a:cs typeface="+mn-cs"/>
              </a:rPr>
              <a:t> </a:t>
            </a:r>
            <a:r>
              <a:rPr lang="en-US" sz="1200" b="0" kern="1200" err="1">
                <a:solidFill>
                  <a:schemeClr val="tx1"/>
                </a:solidFill>
                <a:effectLst/>
                <a:latin typeface="+mn-lt"/>
                <a:ea typeface="+mn-ea"/>
                <a:cs typeface="+mn-cs"/>
              </a:rPr>
              <a:t>tox</a:t>
            </a:r>
            <a:endParaRPr lang="en-US" sz="1200" b="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Triclosan</a:t>
            </a:r>
            <a:r>
              <a:rPr lang="en-US" sz="1200" kern="1200">
                <a:solidFill>
                  <a:schemeClr val="tx1"/>
                </a:solidFill>
                <a:effectLst/>
                <a:latin typeface="+mn-lt"/>
                <a:ea typeface="+mn-ea"/>
                <a:cs typeface="+mn-cs"/>
              </a:rPr>
              <a:t>:</a:t>
            </a:r>
            <a:r>
              <a:rPr lang="en-US" sz="1200" kern="1200" baseline="0">
                <a:solidFill>
                  <a:schemeClr val="tx1"/>
                </a:solidFill>
                <a:effectLst/>
                <a:latin typeface="+mn-lt"/>
                <a:ea typeface="+mn-ea"/>
                <a:cs typeface="+mn-cs"/>
              </a:rPr>
              <a:t> removed by FDA as a result of association with ED</a:t>
            </a:r>
            <a:endParaRPr lang="en-US" sz="1200" kern="1200">
              <a:solidFill>
                <a:schemeClr val="tx1"/>
              </a:solidFill>
              <a:effectLst/>
              <a:latin typeface="+mn-lt"/>
              <a:ea typeface="+mn-ea"/>
              <a:cs typeface="+mn-cs"/>
            </a:endParaRPr>
          </a:p>
          <a:p>
            <a:pPr rtl="0" fontAlgn="ctr"/>
            <a:r>
              <a:rPr lang="en-US" sz="1200" kern="1200">
                <a:solidFill>
                  <a:schemeClr val="tx1"/>
                </a:solidFill>
                <a:effectLst/>
                <a:latin typeface="+mn-lt"/>
                <a:ea typeface="+mn-ea"/>
                <a:cs typeface="+mn-cs"/>
              </a:rPr>
              <a:t>Pesticides: kill bees, associated with </a:t>
            </a:r>
            <a:r>
              <a:rPr lang="en-US" sz="1200" kern="1200" err="1">
                <a:solidFill>
                  <a:schemeClr val="tx1"/>
                </a:solidFill>
                <a:effectLst/>
                <a:latin typeface="+mn-lt"/>
                <a:ea typeface="+mn-ea"/>
                <a:cs typeface="+mn-cs"/>
              </a:rPr>
              <a:t>Alziemers</a:t>
            </a:r>
            <a:endParaRPr lang="en-US" sz="1200" kern="1200">
              <a:solidFill>
                <a:schemeClr val="tx1"/>
              </a:solidFill>
              <a:effectLst/>
              <a:latin typeface="+mn-lt"/>
              <a:ea typeface="+mn-ea"/>
              <a:cs typeface="+mn-cs"/>
            </a:endParaRPr>
          </a:p>
          <a:p>
            <a:pPr rtl="0" fontAlgn="ctr"/>
            <a:r>
              <a:rPr lang="en-US" sz="1200" kern="1200">
                <a:solidFill>
                  <a:schemeClr val="tx1"/>
                </a:solidFill>
                <a:effectLst/>
                <a:latin typeface="+mn-lt"/>
                <a:ea typeface="+mn-ea"/>
                <a:cs typeface="+mn-cs"/>
              </a:rPr>
              <a:t>Flame retardants: endocrine disruption</a:t>
            </a:r>
          </a:p>
          <a:p>
            <a:pPr rtl="0" fontAlgn="ctr"/>
            <a:r>
              <a:rPr lang="en-US" sz="1200" kern="1200">
                <a:solidFill>
                  <a:schemeClr val="tx1"/>
                </a:solidFill>
                <a:effectLst/>
                <a:latin typeface="+mn-lt"/>
                <a:ea typeface="+mn-ea"/>
                <a:cs typeface="+mn-cs"/>
              </a:rPr>
              <a:t>Preservatives in personal care products</a:t>
            </a:r>
          </a:p>
          <a:p>
            <a:pPr rtl="0" fontAlgn="ctr"/>
            <a:r>
              <a:rPr lang="en-US" sz="1200" b="1" kern="1200" err="1">
                <a:solidFill>
                  <a:schemeClr val="tx1"/>
                </a:solidFill>
                <a:effectLst/>
                <a:latin typeface="+mn-lt"/>
                <a:ea typeface="+mn-ea"/>
                <a:cs typeface="+mn-cs"/>
              </a:rPr>
              <a:t>Tricolosan</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pesticide is found in products like toothpaste and cosmetics; endocrine disruption, learning disabilities, infertility</a:t>
            </a:r>
          </a:p>
          <a:p>
            <a:pPr rtl="0" fontAlgn="ctr"/>
            <a:r>
              <a:rPr lang="en-US" sz="1200" b="1" kern="1200">
                <a:solidFill>
                  <a:schemeClr val="tx1"/>
                </a:solidFill>
                <a:effectLst/>
                <a:latin typeface="+mn-lt"/>
                <a:ea typeface="+mn-ea"/>
                <a:cs typeface="+mn-cs"/>
              </a:rPr>
              <a:t>PFCs: stain-resistance, water-resistance; cancer, kidney disease</a:t>
            </a:r>
            <a:endParaRPr lang="en-US" sz="1200" kern="1200">
              <a:solidFill>
                <a:schemeClr val="tx1"/>
              </a:solidFill>
              <a:effectLst/>
              <a:latin typeface="+mn-lt"/>
              <a:ea typeface="+mn-ea"/>
              <a:cs typeface="+mn-cs"/>
            </a:endParaRPr>
          </a:p>
          <a:p>
            <a:pPr rtl="0" fontAlgn="ctr"/>
            <a:r>
              <a:rPr lang="en-US" sz="1200" kern="1200">
                <a:solidFill>
                  <a:schemeClr val="tx1"/>
                </a:solidFill>
                <a:effectLst/>
                <a:latin typeface="+mn-lt"/>
                <a:ea typeface="+mn-ea"/>
                <a:cs typeface="+mn-cs"/>
              </a:rPr>
              <a:t>We can't escape them: even chemicals that are no longer manufactured are out there for good (</a:t>
            </a:r>
            <a:r>
              <a:rPr lang="en-US" sz="1200" kern="1200" err="1">
                <a:solidFill>
                  <a:schemeClr val="tx1"/>
                </a:solidFill>
                <a:effectLst/>
                <a:latin typeface="+mn-lt"/>
                <a:ea typeface="+mn-ea"/>
                <a:cs typeface="+mn-cs"/>
              </a:rPr>
              <a:t>eg</a:t>
            </a:r>
            <a:r>
              <a:rPr lang="en-US" sz="1200" kern="1200">
                <a:solidFill>
                  <a:schemeClr val="tx1"/>
                </a:solidFill>
                <a:effectLst/>
                <a:latin typeface="+mn-lt"/>
                <a:ea typeface="+mn-ea"/>
                <a:cs typeface="+mn-cs"/>
              </a:rPr>
              <a:t> PCBs) These chemicals migrate through the ecosystem through air/water and via global  supply chains à 95% of Americans have synthetic chemicals used to make plastics and cosmetics in their blood (CDC).</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07E2E-C413-4B03-B505-3EFDB79266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170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13B4E-8F95-45A0-8F43-A3018FEF0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C8BB7B-79EE-425A-A309-D222BC6670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2C853D-7654-46FA-B301-F49DD6BCD771}"/>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BA414978-551E-4A04-97EC-821C1B1A9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A5118-3116-4823-B71A-FFAF4ED243C2}"/>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1929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BA56C-2A80-48EF-9C00-ECE40FA292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7D5C56-AACC-44EA-99B8-1CE4132334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B28121-442D-4776-824D-EDED23ACA805}"/>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E9551CD3-7101-4393-AD24-9562145362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14E4AC-BB78-4A29-B470-556F8BCB92B9}"/>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931363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5FC630-8325-4BAF-BFE6-DB6CCD0472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A5F5F8-AC09-4609-84D4-EF447C3D21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53914A-4E71-41B8-8FAD-F6ACB2F5EEEB}"/>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86DB93E9-06A8-407F-9619-D459AC6794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77247E-1CDC-42A9-9522-B22DB09D3B88}"/>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500903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119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644748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4216542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369047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anchor="ctr"/>
          <a:lstStyle>
            <a:lvl1pPr algn="ctr">
              <a:defRPr sz="2400" cap="all" spc="100" baseline="0">
                <a:solidFill>
                  <a:schemeClr val="tx2">
                    <a:lumMod val="75000"/>
                  </a:schemeClr>
                </a:solidFill>
              </a:defRPr>
            </a:lvl1pPr>
          </a:lstStyle>
          <a:p>
            <a:r>
              <a:rPr lang="en-US"/>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a:lstStyle>
            <a:lvl1pPr marL="0" indent="0" algn="ctr">
              <a:buNone/>
              <a:defRPr sz="1100"/>
            </a:lvl1pPr>
          </a:lstStyle>
          <a:p>
            <a:r>
              <a:rPr lang="en-US"/>
              <a:t>Click icon to add picture</a:t>
            </a:r>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a:lstStyle>
            <a:lvl1pPr marL="0" indent="0" algn="ctr">
              <a:buNone/>
              <a:defRPr sz="1100"/>
            </a:lvl1pPr>
          </a:lstStyle>
          <a:p>
            <a:r>
              <a:rPr lang="en-US"/>
              <a:t>Click icon to add picture</a:t>
            </a:r>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a:lstStyle>
            <a:lvl1pPr marL="0" indent="0" algn="ctr">
              <a:buNone/>
              <a:defRPr sz="1100"/>
            </a:lvl1pPr>
          </a:lstStyle>
          <a:p>
            <a:r>
              <a:rPr lang="en-US"/>
              <a:t>Click icon to add picture</a:t>
            </a:r>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a:lstStyle>
            <a:lvl1pPr marL="0" indent="0" algn="ctr">
              <a:buNone/>
              <a:defRPr sz="1100"/>
            </a:lvl1pPr>
          </a:lstStyle>
          <a:p>
            <a:r>
              <a:rPr lang="en-US"/>
              <a:t>Click icon to add picture</a:t>
            </a:r>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819865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a:t>Add title</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a:t>Click to add subtitle</a:t>
            </a:r>
          </a:p>
        </p:txBody>
      </p:sp>
    </p:spTree>
    <p:extLst>
      <p:ext uri="{BB962C8B-B14F-4D97-AF65-F5344CB8AC3E}">
        <p14:creationId xmlns:p14="http://schemas.microsoft.com/office/powerpoint/2010/main" val="2181195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a:t>Click to add title</a:t>
            </a:r>
          </a:p>
        </p:txBody>
      </p:sp>
    </p:spTree>
    <p:extLst>
      <p:ext uri="{BB962C8B-B14F-4D97-AF65-F5344CB8AC3E}">
        <p14:creationId xmlns:p14="http://schemas.microsoft.com/office/powerpoint/2010/main" val="3440063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235304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499DF-DF4D-4CF8-A6AE-D9BE5EF287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C08310-0920-46F0-82B0-804C03FDCA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E46A6C-E0D1-4B92-AD40-A56092018773}"/>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0A5F52D4-366B-4CE4-A236-960148B8B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3CD77-0CCA-4870-94FA-0BACF1E352F4}"/>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115931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633209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accent2"/>
                </a:solidFill>
              </a:defRPr>
            </a:lvl1pPr>
          </a:lstStyle>
          <a:p>
            <a:r>
              <a:rPr lang="en-US"/>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796074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anchor="b"/>
          <a:lstStyle>
            <a:lvl1pPr>
              <a:defRPr sz="2400" cap="all" spc="100" baseline="0">
                <a:solidFill>
                  <a:schemeClr val="accent2"/>
                </a:solidFill>
              </a:defRPr>
            </a:lvl1pPr>
          </a:lstStyle>
          <a:p>
            <a:r>
              <a:rPr lang="en-US"/>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75636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a:t>20XX</a:t>
            </a:r>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55664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anchor="ctr"/>
          <a:lstStyle>
            <a:lvl1pPr>
              <a:defRPr sz="2400" cap="all" spc="100" baseline="0">
                <a:solidFill>
                  <a:schemeClr val="accent2"/>
                </a:solidFill>
              </a:defRPr>
            </a:lvl1pPr>
          </a:lstStyle>
          <a:p>
            <a:r>
              <a:rPr lang="en-US"/>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r>
              <a:rPr lang="en-US"/>
              <a:t>20XX</a:t>
            </a:r>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525863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anchor="ctr"/>
          <a:lstStyle>
            <a:lvl1pPr algn="ctr">
              <a:defRPr sz="2400" cap="all" spc="100" baseline="0">
                <a:solidFill>
                  <a:schemeClr val="tx2">
                    <a:lumMod val="75000"/>
                  </a:schemeClr>
                </a:solidFill>
              </a:defRPr>
            </a:lvl1pPr>
          </a:lstStyle>
          <a:p>
            <a:r>
              <a:rPr lang="en-US"/>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anchor="ctr"/>
          <a:lstStyle>
            <a:lvl1pPr marL="0" indent="0" algn="ctr">
              <a:buNone/>
              <a:defRPr sz="2000" cap="none" spc="100" baseline="0">
                <a:solidFill>
                  <a:schemeClr val="tx2">
                    <a:lumMod val="75000"/>
                  </a:schemeClr>
                </a:solidFill>
                <a:latin typeface="+mn-lt"/>
              </a:defRPr>
            </a:lvl1pPr>
          </a:lstStyle>
          <a:p>
            <a:pPr lvl="0"/>
            <a:r>
              <a:rPr lang="en-US"/>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7271694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anchor="ctr"/>
          <a:lstStyle>
            <a:lvl1pPr algn="ctr">
              <a:defRPr sz="2400" cap="all" spc="100" baseline="0">
                <a:solidFill>
                  <a:schemeClr val="tx2"/>
                </a:solidFill>
              </a:defRPr>
            </a:lvl1pPr>
          </a:lstStyle>
          <a:p>
            <a:r>
              <a:rPr lang="en-US"/>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a:t>20XX</a:t>
            </a:r>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473101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317739"/>
            <a:ext cx="4114800" cy="623923"/>
          </a:xfrm>
          <a:prstGeom prst="rect">
            <a:avLst/>
          </a:prstGeom>
        </p:spPr>
        <p:txBody>
          <a:bodyPr anchor="ctr"/>
          <a:lstStyle>
            <a:lvl1pPr>
              <a:defRPr sz="2400" cap="all" spc="100" baseline="0">
                <a:solidFill>
                  <a:schemeClr val="tx2"/>
                </a:solidFill>
              </a:defRPr>
            </a:lvl1pPr>
          </a:lstStyle>
          <a:p>
            <a:r>
              <a:rPr lang="en-US"/>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905856"/>
            <a:ext cx="5759450" cy="5047269"/>
          </a:xfrm>
          <a:prstGeom prst="rect">
            <a:avLst/>
          </a:prstGeom>
        </p:spPr>
        <p:txBody>
          <a:bodyPr/>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a:lstStyle>
            <a:lvl1pPr marL="0" indent="0" algn="ctr">
              <a:buNone/>
              <a:defRPr/>
            </a:lvl1pPr>
          </a:lstStyle>
          <a:p>
            <a:r>
              <a:rPr lang="en-US"/>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363598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anchor="ctr"/>
          <a:lstStyle>
            <a:lvl1pPr algn="ctr">
              <a:defRPr sz="2400" cap="all" spc="100" baseline="0">
                <a:solidFill>
                  <a:schemeClr val="accent2"/>
                </a:solidFill>
              </a:defRPr>
            </a:lvl1pPr>
          </a:lstStyle>
          <a:p>
            <a:r>
              <a:rPr lang="en-US"/>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a:lstStyle>
            <a:lvl1pPr marL="0" indent="0" algn="ctr">
              <a:buNone/>
              <a:defRPr/>
            </a:lvl1pPr>
          </a:lstStyle>
          <a:p>
            <a:r>
              <a:rPr lang="en-US"/>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a:lstStyle>
            <a:lvl1pPr marL="0" indent="0" algn="ctr">
              <a:buNone/>
              <a:defRPr/>
            </a:lvl1pPr>
          </a:lstStyle>
          <a:p>
            <a:r>
              <a:rPr lang="en-US"/>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a:lstStyle>
            <a:lvl1pPr marL="0" indent="0" algn="ctr">
              <a:buNone/>
              <a:defRPr/>
            </a:lvl1pPr>
          </a:lstStyle>
          <a:p>
            <a:r>
              <a:rPr lang="en-US"/>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a:lstStyle>
            <a:lvl1pPr marL="0" indent="0" algn="ctr">
              <a:buNone/>
              <a:defRPr/>
            </a:lvl1pPr>
          </a:lstStyle>
          <a:p>
            <a:r>
              <a:rPr lang="en-US"/>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2259096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anchor="ctr"/>
          <a:lstStyle>
            <a:lvl1pPr algn="ctr">
              <a:defRPr sz="2400" cap="all" spc="100" baseline="0">
                <a:solidFill>
                  <a:schemeClr val="accent2"/>
                </a:solidFill>
              </a:defRPr>
            </a:lvl1pPr>
          </a:lstStyle>
          <a:p>
            <a:r>
              <a:rPr lang="en-US"/>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a:lvl1pPr>
          </a:lstStyle>
          <a:p>
            <a:r>
              <a:rPr lang="en-US"/>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a:lvl1pPr>
          </a:lstStyle>
          <a:p>
            <a:r>
              <a:rPr lang="en-US"/>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a:lvl1pPr>
          </a:lstStyle>
          <a:p>
            <a:r>
              <a:rPr lang="en-US"/>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a:lvl1pPr>
          </a:lstStyle>
          <a:p>
            <a:r>
              <a:rPr lang="en-US"/>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a:lstStyle>
            <a:lvl1pPr marL="0" indent="0" algn="ctr">
              <a:buNone/>
              <a:defRPr/>
            </a:lvl1pPr>
          </a:lstStyle>
          <a:p>
            <a:r>
              <a:rPr lang="en-US"/>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a:lstStyle>
            <a:lvl1pPr marL="0" indent="0" algn="ctr">
              <a:buNone/>
              <a:defRPr/>
            </a:lvl1pPr>
          </a:lstStyle>
          <a:p>
            <a:r>
              <a:rPr lang="en-US"/>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a:lstStyle>
            <a:lvl1pPr marL="0" indent="0" algn="ctr">
              <a:buNone/>
              <a:defRPr/>
            </a:lvl1pPr>
          </a:lstStyle>
          <a:p>
            <a:r>
              <a:rPr lang="en-US"/>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72" name="Picture Placeholder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a:lstStyle>
            <a:lvl1pPr marL="0" indent="0" algn="ctr">
              <a:buNone/>
              <a:defRPr/>
            </a:lvl1pPr>
          </a:lstStyle>
          <a:p>
            <a:r>
              <a:rPr lang="en-US"/>
              <a:t>Click to add photo</a:t>
            </a:r>
          </a:p>
        </p:txBody>
      </p:sp>
      <p:sp>
        <p:nvSpPr>
          <p:cNvPr id="73" name="Rectangle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 Placeholder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75" name="Text Placeholder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264814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DB0C-776F-410B-A99E-25794C0ADC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850546-28CD-4273-85E5-8719AA7E52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E2AFDD-2CA5-43BC-9204-22C068AEDB4F}"/>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0CC7346E-741A-4DFF-9C81-5F3CE0D41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2EB13B-3C57-4814-B657-1990727B43A3}"/>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316456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anchor="ctr"/>
          <a:lstStyle>
            <a:lvl1pPr algn="ctr">
              <a:defRPr lang="en-US" sz="2400" cap="all" spc="100" baseline="0">
                <a:solidFill>
                  <a:schemeClr val="tx2">
                    <a:lumMod val="75000"/>
                  </a:schemeClr>
                </a:solidFill>
              </a:defRPr>
            </a:lvl1pPr>
          </a:lstStyle>
          <a:p>
            <a:r>
              <a:rPr lang="en-US"/>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3332075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1186544" y="-1"/>
            <a:ext cx="3944790" cy="1845127"/>
          </a:xfrm>
          <a:prstGeom prst="rect">
            <a:avLst/>
          </a:prstGeom>
        </p:spPr>
        <p:txBody>
          <a:bodyPr anchor="ctr"/>
          <a:lstStyle>
            <a:lvl1pPr algn="r">
              <a:defRPr sz="2400" cap="all" spc="100" baseline="0">
                <a:solidFill>
                  <a:schemeClr val="accent2"/>
                </a:solidFill>
              </a:defRPr>
            </a:lvl1pPr>
          </a:lstStyle>
          <a:p>
            <a:r>
              <a:rPr lang="en-US"/>
              <a:t>Click to add 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45128"/>
            <a:ext cx="12192000" cy="5012871"/>
          </a:xfrm>
          <a:prstGeom prst="rect">
            <a:avLst/>
          </a:prstGeom>
        </p:spPr>
        <p:txBody>
          <a:bodyPr/>
          <a:lstStyle>
            <a:lvl1pPr marL="0" indent="0" algn="l">
              <a:buNone/>
              <a:defRPr/>
            </a:lvl1pPr>
          </a:lstStyle>
          <a:p>
            <a:r>
              <a:rPr lang="en-US"/>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7913" y="0"/>
            <a:ext cx="6564087" cy="3614737"/>
          </a:xfrm>
          <a:prstGeom prst="rect">
            <a:avLst/>
          </a:prstGeom>
          <a:solidFill>
            <a:schemeClr val="accent2">
              <a:alpha val="92000"/>
            </a:schemeClr>
          </a:solidFill>
        </p:spPr>
        <p:txBody>
          <a:bodyPr lIns="640080" tIns="731520" rIns="548640" anchor="t"/>
          <a:lstStyle>
            <a:lvl1pPr marL="0" indent="0" algn="l">
              <a:lnSpc>
                <a:spcPct val="125000"/>
              </a:lnSpc>
              <a:spcBef>
                <a:spcPts val="0"/>
              </a:spcBef>
              <a:buNone/>
              <a:defRPr sz="1600" cap="none" spc="100" baseline="0">
                <a:solidFill>
                  <a:schemeClr val="bg1"/>
                </a:solidFill>
                <a:latin typeface="+mn-lt"/>
              </a:defRPr>
            </a:lvl1pPr>
          </a:lstStyle>
          <a:p>
            <a:pPr lvl="0"/>
            <a:r>
              <a:rPr lang="en-US"/>
              <a:t>Click to add subtitle</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662375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a:t>Click to add photo</a:t>
            </a:r>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anchor="t"/>
          <a:lstStyle>
            <a:lvl1pPr marL="0" indent="0" algn="l">
              <a:lnSpc>
                <a:spcPct val="80000"/>
              </a:lnSpc>
              <a:spcBef>
                <a:spcPts val="0"/>
              </a:spcBef>
              <a:buNone/>
              <a:defRPr sz="1600" cap="none" spc="100" baseline="0">
                <a:solidFill>
                  <a:schemeClr val="tx1"/>
                </a:solidFill>
                <a:latin typeface="+mn-lt"/>
              </a:defRPr>
            </a:lvl1pPr>
          </a:lstStyle>
          <a:p>
            <a:pPr lvl="0"/>
            <a:r>
              <a:rPr lang="en-US"/>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700128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7B8-0438-D4F7-E2EF-21712B7969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56DFF-9D04-5BB6-183C-B005728ED4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2B60B-B43A-A385-ABE6-BF2D33249472}"/>
              </a:ext>
            </a:extLst>
          </p:cNvPr>
          <p:cNvSpPr>
            <a:spLocks noGrp="1"/>
          </p:cNvSpPr>
          <p:nvPr>
            <p:ph type="dt" sz="half" idx="10"/>
          </p:nvPr>
        </p:nvSpPr>
        <p:spPr>
          <a:xfrm>
            <a:off x="838200" y="6356350"/>
            <a:ext cx="2743200" cy="365125"/>
          </a:xfrm>
          <a:prstGeom prst="rect">
            <a:avLst/>
          </a:prstGeo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A0D4665-B432-8E18-EA06-41A36A51A93F}"/>
              </a:ext>
            </a:extLst>
          </p:cNvPr>
          <p:cNvSpPr>
            <a:spLocks noGrp="1"/>
          </p:cNvSpPr>
          <p:nvPr>
            <p:ph type="ftr" sz="quarter" idx="11"/>
          </p:nvPr>
        </p:nvSpPr>
        <p:spPr>
          <a:xfrm>
            <a:off x="4038600" y="6356350"/>
            <a:ext cx="4114800" cy="365125"/>
          </a:xfrm>
          <a:prstGeom prst="rect">
            <a:avLst/>
          </a:prstGeo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BBE9850-509C-5F4E-C06B-12B9DA48A954}"/>
              </a:ext>
            </a:extLst>
          </p:cNvPr>
          <p:cNvSpPr>
            <a:spLocks noGrp="1"/>
          </p:cNvSpPr>
          <p:nvPr>
            <p:ph type="sldNum" sz="quarter" idx="12"/>
          </p:nvPr>
        </p:nvSpPr>
        <p:spPr/>
        <p:txBody>
          <a:bodyPr/>
          <a:lstStyle>
            <a:lvl1pPr>
              <a:defRPr/>
            </a:lvl1pPr>
          </a:lstStyle>
          <a:p>
            <a:fld id="{0569A35A-9A04-4AB0-8507-82317725F304}" type="slidenum">
              <a:rPr lang="en-US" altLang="en-US"/>
              <a:pPr/>
              <a:t>‹#›</a:t>
            </a:fld>
            <a:endParaRPr lang="en-US" altLang="en-US"/>
          </a:p>
        </p:txBody>
      </p:sp>
    </p:spTree>
    <p:extLst>
      <p:ext uri="{BB962C8B-B14F-4D97-AF65-F5344CB8AC3E}">
        <p14:creationId xmlns:p14="http://schemas.microsoft.com/office/powerpoint/2010/main" val="27599894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BB9B06-2DFF-5FE1-F417-509B0C9A6F11}"/>
              </a:ext>
            </a:extLst>
          </p:cNvPr>
          <p:cNvSpPr>
            <a:spLocks noGrp="1"/>
          </p:cNvSpPr>
          <p:nvPr>
            <p:ph type="dt" sz="half" idx="10"/>
          </p:nvPr>
        </p:nvSpPr>
        <p:spPr>
          <a:xfrm>
            <a:off x="838200" y="6356350"/>
            <a:ext cx="2743200" cy="365125"/>
          </a:xfrm>
          <a:prstGeom prst="rect">
            <a:avLst/>
          </a:prstGeom>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A43D9115-DFE2-8871-8C60-475DA631CF0B}"/>
              </a:ext>
            </a:extLst>
          </p:cNvPr>
          <p:cNvSpPr>
            <a:spLocks noGrp="1"/>
          </p:cNvSpPr>
          <p:nvPr>
            <p:ph type="ftr" sz="quarter" idx="11"/>
          </p:nvPr>
        </p:nvSpPr>
        <p:spPr>
          <a:xfrm>
            <a:off x="4038600" y="6356350"/>
            <a:ext cx="4114800" cy="365125"/>
          </a:xfrm>
          <a:prstGeom prst="rect">
            <a:avLst/>
          </a:prstGeom>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25F3C568-8506-2423-AFAB-CF9AB3861B31}"/>
              </a:ext>
            </a:extLst>
          </p:cNvPr>
          <p:cNvSpPr>
            <a:spLocks noGrp="1"/>
          </p:cNvSpPr>
          <p:nvPr>
            <p:ph type="sldNum" sz="quarter" idx="12"/>
          </p:nvPr>
        </p:nvSpPr>
        <p:spPr/>
        <p:txBody>
          <a:bodyPr/>
          <a:lstStyle>
            <a:lvl1pPr>
              <a:defRPr/>
            </a:lvl1pPr>
          </a:lstStyle>
          <a:p>
            <a:fld id="{72D006C3-E8C8-4458-8E0E-26024E57EE11}" type="slidenum">
              <a:rPr lang="en-US" altLang="en-US"/>
              <a:pPr/>
              <a:t>‹#›</a:t>
            </a:fld>
            <a:endParaRPr lang="en-US" altLang="en-US"/>
          </a:p>
        </p:txBody>
      </p:sp>
    </p:spTree>
    <p:extLst>
      <p:ext uri="{BB962C8B-B14F-4D97-AF65-F5344CB8AC3E}">
        <p14:creationId xmlns:p14="http://schemas.microsoft.com/office/powerpoint/2010/main" val="3513242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E449486-CF2D-8249-977C-6FDBA4423408}" type="datetimeFigureOut">
              <a:rPr lang="en-US" smtClean="0"/>
              <a:t>6/12/2023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10E2B55-76F9-9941-B002-1689530131EC}" type="slidenum">
              <a:rPr lang="en-US" smtClean="0"/>
              <a:t>‹#›</a:t>
            </a:fld>
            <a:endParaRPr lang="en-US"/>
          </a:p>
        </p:txBody>
      </p:sp>
    </p:spTree>
    <p:extLst>
      <p:ext uri="{BB962C8B-B14F-4D97-AF65-F5344CB8AC3E}">
        <p14:creationId xmlns:p14="http://schemas.microsoft.com/office/powerpoint/2010/main" val="102741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5" name="Rectangle 3"/>
          <p:cNvSpPr/>
          <p:nvPr/>
        </p:nvSpPr>
        <p:spPr>
          <a:xfrm>
            <a:off x="0" y="1524000"/>
            <a:ext cx="9315451" cy="5359400"/>
          </a:xfrm>
          <a:prstGeom prst="rect">
            <a:avLst/>
          </a:prstGeom>
          <a:solidFill>
            <a:srgbClr val="0039A6"/>
          </a:solidFill>
          <a:ln w="12700">
            <a:miter lim="400000"/>
          </a:ln>
        </p:spPr>
        <p:txBody>
          <a:bodyPr lIns="60959" rIns="60959" anchor="ctr"/>
          <a:lstStyle/>
          <a:p>
            <a:endParaRPr sz="2400"/>
          </a:p>
        </p:txBody>
      </p:sp>
      <p:sp>
        <p:nvSpPr>
          <p:cNvPr id="16" name="Rectangle 8"/>
          <p:cNvSpPr/>
          <p:nvPr/>
        </p:nvSpPr>
        <p:spPr>
          <a:xfrm>
            <a:off x="0" y="0"/>
            <a:ext cx="9315451" cy="1559984"/>
          </a:xfrm>
          <a:prstGeom prst="rect">
            <a:avLst/>
          </a:prstGeom>
          <a:solidFill>
            <a:srgbClr val="FDC82F"/>
          </a:solidFill>
          <a:ln w="12700">
            <a:miter lim="400000"/>
          </a:ln>
        </p:spPr>
        <p:txBody>
          <a:bodyPr lIns="60959" rIns="60959" anchor="ctr"/>
          <a:lstStyle/>
          <a:p>
            <a:endParaRPr sz="2400"/>
          </a:p>
        </p:txBody>
      </p:sp>
      <p:sp>
        <p:nvSpPr>
          <p:cNvPr id="17" name="Line 9"/>
          <p:cNvSpPr/>
          <p:nvPr/>
        </p:nvSpPr>
        <p:spPr>
          <a:xfrm flipV="1">
            <a:off x="478365" y="0"/>
            <a:ext cx="3" cy="6858000"/>
          </a:xfrm>
          <a:prstGeom prst="line">
            <a:avLst/>
          </a:prstGeom>
          <a:ln>
            <a:solidFill>
              <a:schemeClr val="accent3">
                <a:lumOff val="44000"/>
              </a:schemeClr>
            </a:solidFill>
          </a:ln>
        </p:spPr>
        <p:txBody>
          <a:bodyPr lIns="60959" rIns="60959"/>
          <a:lstStyle/>
          <a:p>
            <a:endParaRPr sz="2400"/>
          </a:p>
        </p:txBody>
      </p:sp>
      <p:pic>
        <p:nvPicPr>
          <p:cNvPr id="18" name="Picture 14" descr="Picture 14"/>
          <p:cNvPicPr>
            <a:picLocks noChangeAspect="1"/>
          </p:cNvPicPr>
          <p:nvPr/>
        </p:nvPicPr>
        <p:blipFill>
          <a:blip r:embed="rId2"/>
          <a:stretch>
            <a:fillRect/>
          </a:stretch>
        </p:blipFill>
        <p:spPr>
          <a:xfrm>
            <a:off x="9620251" y="1219200"/>
            <a:ext cx="2258484" cy="713317"/>
          </a:xfrm>
          <a:prstGeom prst="rect">
            <a:avLst/>
          </a:prstGeom>
          <a:ln w="12700">
            <a:miter lim="400000"/>
          </a:ln>
        </p:spPr>
      </p:pic>
      <p:sp>
        <p:nvSpPr>
          <p:cNvPr id="19" name="Title Text"/>
          <p:cNvSpPr txBox="1">
            <a:spLocks noGrp="1"/>
          </p:cNvSpPr>
          <p:nvPr>
            <p:ph type="title"/>
          </p:nvPr>
        </p:nvSpPr>
        <p:spPr>
          <a:xfrm>
            <a:off x="1072896" y="2636839"/>
            <a:ext cx="7105651" cy="2551113"/>
          </a:xfrm>
          <a:prstGeom prst="rect">
            <a:avLst/>
          </a:prstGeom>
        </p:spPr>
        <p:txBody>
          <a:bodyPr>
            <a:normAutofit/>
          </a:bodyPr>
          <a:lstStyle>
            <a:lvl1pPr>
              <a:defRPr sz="4267" b="0">
                <a:solidFill>
                  <a:schemeClr val="accent3">
                    <a:lumOff val="44000"/>
                  </a:schemeClr>
                </a:solidFill>
              </a:defRPr>
            </a:lvl1pPr>
          </a:lstStyle>
          <a:p>
            <a:r>
              <a:t>Title Text</a:t>
            </a:r>
          </a:p>
        </p:txBody>
      </p:sp>
      <p:sp>
        <p:nvSpPr>
          <p:cNvPr id="20" name="Body Level One…"/>
          <p:cNvSpPr txBox="1">
            <a:spLocks noGrp="1"/>
          </p:cNvSpPr>
          <p:nvPr>
            <p:ph type="body" sz="quarter" idx="1"/>
          </p:nvPr>
        </p:nvSpPr>
        <p:spPr>
          <a:xfrm>
            <a:off x="1102785" y="5473700"/>
            <a:ext cx="7105652" cy="908051"/>
          </a:xfrm>
          <a:prstGeom prst="rect">
            <a:avLst/>
          </a:prstGeom>
        </p:spPr>
        <p:txBody>
          <a:bodyPr>
            <a:normAutofit/>
          </a:bodyPr>
          <a:lstStyle>
            <a:lvl1pPr marL="0" indent="0">
              <a:spcBef>
                <a:spcPts val="667"/>
              </a:spcBef>
              <a:buSzTx/>
              <a:buNone/>
              <a:defRPr sz="1600">
                <a:solidFill>
                  <a:schemeClr val="accent3">
                    <a:lumOff val="44000"/>
                  </a:schemeClr>
                </a:solidFill>
              </a:defRPr>
            </a:lvl1pPr>
            <a:lvl2pPr marL="895327" indent="-285742">
              <a:spcBef>
                <a:spcPts val="667"/>
              </a:spcBef>
              <a:defRPr sz="1600">
                <a:solidFill>
                  <a:schemeClr val="accent3">
                    <a:lumOff val="44000"/>
                  </a:schemeClr>
                </a:solidFill>
              </a:defRPr>
            </a:lvl2pPr>
            <a:lvl3pPr marL="1480419" indent="-261249">
              <a:spcBef>
                <a:spcPts val="667"/>
              </a:spcBef>
              <a:defRPr sz="1600">
                <a:solidFill>
                  <a:schemeClr val="accent3">
                    <a:lumOff val="44000"/>
                  </a:schemeClr>
                </a:solidFill>
              </a:defRPr>
            </a:lvl3pPr>
            <a:lvl4pPr marL="2133547" indent="-304792">
              <a:spcBef>
                <a:spcPts val="667"/>
              </a:spcBef>
              <a:defRPr sz="1600">
                <a:solidFill>
                  <a:schemeClr val="accent3">
                    <a:lumOff val="44000"/>
                  </a:schemeClr>
                </a:solidFill>
              </a:defRPr>
            </a:lvl4pPr>
            <a:lvl5pPr marL="2804090" indent="-365751">
              <a:spcBef>
                <a:spcPts val="667"/>
              </a:spcBef>
              <a:defRPr sz="16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21" name="Slide Number"/>
          <p:cNvSpPr txBox="1">
            <a:spLocks noGrp="1"/>
          </p:cNvSpPr>
          <p:nvPr>
            <p:ph type="sldNum" sz="quarter" idx="2"/>
          </p:nvPr>
        </p:nvSpPr>
        <p:spPr>
          <a:xfrm>
            <a:off x="5892800" y="6356350"/>
            <a:ext cx="2844800" cy="372535"/>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495357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5"/>
            <a:ext cx="10972800" cy="1139825"/>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307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609600" y="6356352"/>
            <a:ext cx="2844800" cy="365125"/>
          </a:xfrm>
          <a:prstGeom prst="rect">
            <a:avLst/>
          </a:prstGeom>
        </p:spPr>
        <p:txBody>
          <a:bodyPr/>
          <a:lstStyle>
            <a:lvl1pPr>
              <a:defRPr/>
            </a:lvl1pPr>
          </a:lstStyle>
          <a:p>
            <a:pPr>
              <a:defRPr/>
            </a:pPr>
            <a:fld id="{317D1683-7FB4-3B4C-8AC0-3209F04A6F53}" type="datetime1">
              <a:rPr lang="en-US" smtClean="0"/>
              <a:t>6/12/2023</a:t>
            </a:fld>
            <a:endParaRPr lang="en-US"/>
          </a:p>
        </p:txBody>
      </p:sp>
      <p:sp>
        <p:nvSpPr>
          <p:cNvPr id="6" name="Footer Placeholder 4"/>
          <p:cNvSpPr>
            <a:spLocks noGrp="1"/>
          </p:cNvSpPr>
          <p:nvPr>
            <p:ph type="ftr" sz="quarter" idx="11"/>
          </p:nvPr>
        </p:nvSpPr>
        <p:spPr>
          <a:xfrm>
            <a:off x="4165600" y="6356352"/>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737600" y="6356352"/>
            <a:ext cx="2844800" cy="365125"/>
          </a:xfrm>
          <a:prstGeom prst="rect">
            <a:avLst/>
          </a:prstGeom>
        </p:spPr>
        <p:txBody>
          <a:bodyPr/>
          <a:lstStyle>
            <a:lvl1pPr>
              <a:defRPr/>
            </a:lvl1pPr>
          </a:lstStyle>
          <a:p>
            <a:fld id="{77C47FB0-A5A1-A746-B975-7BA880A50A3D}" type="slidenum">
              <a:rPr lang="en-US"/>
              <a:pPr/>
              <a:t>‹#›</a:t>
            </a:fld>
            <a:endParaRPr lang="en-US"/>
          </a:p>
        </p:txBody>
      </p:sp>
    </p:spTree>
    <p:extLst>
      <p:ext uri="{BB962C8B-B14F-4D97-AF65-F5344CB8AC3E}">
        <p14:creationId xmlns:p14="http://schemas.microsoft.com/office/powerpoint/2010/main" val="702530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fld id="{472BD043-E4E4-B94A-9967-C5F172BDA00B}" type="datetime1">
              <a:rPr lang="en-US" smtClean="0"/>
              <a:t>6/12/2023</a:t>
            </a:fld>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C3C079AC-67ED-6A43-B59E-F848E69DD6D2}" type="slidenum">
              <a:rPr lang="en-US" altLang="x-none"/>
              <a:pPr/>
              <a:t>‹#›</a:t>
            </a:fld>
            <a:endParaRPr lang="en-US" altLang="x-none"/>
          </a:p>
        </p:txBody>
      </p:sp>
    </p:spTree>
    <p:extLst>
      <p:ext uri="{BB962C8B-B14F-4D97-AF65-F5344CB8AC3E}">
        <p14:creationId xmlns:p14="http://schemas.microsoft.com/office/powerpoint/2010/main" val="3594344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9" name="Line 13"/>
          <p:cNvSpPr/>
          <p:nvPr/>
        </p:nvSpPr>
        <p:spPr>
          <a:xfrm>
            <a:off x="1073150" y="6381752"/>
            <a:ext cx="10538757" cy="1"/>
          </a:xfrm>
          <a:prstGeom prst="line">
            <a:avLst/>
          </a:prstGeom>
          <a:ln>
            <a:solidFill>
              <a:srgbClr val="0039A6"/>
            </a:solidFill>
          </a:ln>
        </p:spPr>
        <p:txBody>
          <a:bodyPr lIns="60957" tIns="60957" rIns="60957" bIns="60957"/>
          <a:lstStyle/>
          <a:p>
            <a:endParaRPr sz="2400"/>
          </a:p>
        </p:txBody>
      </p:sp>
      <p:sp>
        <p:nvSpPr>
          <p:cNvPr id="30" name="Rectangle 9"/>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31"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pic>
        <p:nvPicPr>
          <p:cNvPr id="32"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33" name="Title Text"/>
          <p:cNvSpPr txBox="1">
            <a:spLocks noGrp="1"/>
          </p:cNvSpPr>
          <p:nvPr>
            <p:ph type="title"/>
          </p:nvPr>
        </p:nvSpPr>
        <p:spPr>
          <a:xfrm>
            <a:off x="1102783" y="319618"/>
            <a:ext cx="5594468" cy="944036"/>
          </a:xfrm>
          <a:prstGeom prst="rect">
            <a:avLst/>
          </a:prstGeom>
        </p:spPr>
        <p:txBody>
          <a:bodyPr lIns="0" tIns="0" rIns="0" bIns="0" anchor="b"/>
          <a:lstStyle>
            <a:lvl1pPr algn="l">
              <a:lnSpc>
                <a:spcPct val="90000"/>
              </a:lnSpc>
              <a:defRPr sz="3467" b="1">
                <a:solidFill>
                  <a:srgbClr val="0039A6"/>
                </a:solidFill>
              </a:defRPr>
            </a:lvl1pPr>
          </a:lstStyle>
          <a:p>
            <a:r>
              <a:t>Title Text</a:t>
            </a:r>
          </a:p>
        </p:txBody>
      </p:sp>
      <p:sp>
        <p:nvSpPr>
          <p:cNvPr id="34" name="Body Level One…"/>
          <p:cNvSpPr txBox="1">
            <a:spLocks noGrp="1"/>
          </p:cNvSpPr>
          <p:nvPr>
            <p:ph type="body" idx="1"/>
          </p:nvPr>
        </p:nvSpPr>
        <p:spPr>
          <a:xfrm>
            <a:off x="1102783" y="1773767"/>
            <a:ext cx="10479619" cy="4351867"/>
          </a:xfrm>
          <a:prstGeom prst="rect">
            <a:avLst/>
          </a:prstGeom>
        </p:spPr>
        <p:txBody>
          <a:bodyPr lIns="0" tIns="0" rIns="0" bIns="0"/>
          <a:lstStyle>
            <a:lvl1pPr>
              <a:spcBef>
                <a:spcPts val="1067"/>
              </a:spcBef>
              <a:defRPr sz="2400">
                <a:solidFill>
                  <a:srgbClr val="0039A6"/>
                </a:solidFill>
              </a:defRPr>
            </a:lvl1pPr>
            <a:lvl2pPr marL="1038198" indent="-428613">
              <a:spcBef>
                <a:spcPts val="1067"/>
              </a:spcBef>
              <a:defRPr sz="2400">
                <a:solidFill>
                  <a:srgbClr val="0039A6"/>
                </a:solidFill>
              </a:defRPr>
            </a:lvl2pPr>
            <a:lvl3pPr marL="1611045" indent="-391876">
              <a:spcBef>
                <a:spcPts val="1067"/>
              </a:spcBef>
              <a:defRPr sz="2400">
                <a:solidFill>
                  <a:srgbClr val="0039A6"/>
                </a:solidFill>
              </a:defRPr>
            </a:lvl3pPr>
            <a:lvl4pPr marL="2285943" indent="-457189">
              <a:spcBef>
                <a:spcPts val="1067"/>
              </a:spcBef>
              <a:defRPr sz="2400">
                <a:solidFill>
                  <a:srgbClr val="0039A6"/>
                </a:solidFill>
              </a:defRPr>
            </a:lvl4pPr>
            <a:lvl5pPr marL="2986963" indent="-548624">
              <a:spcBef>
                <a:spcPts val="1067"/>
              </a:spcBef>
              <a:defRPr sz="2400">
                <a:solidFill>
                  <a:srgbClr val="0039A6"/>
                </a:solidFill>
              </a:defRPr>
            </a:lvl5pPr>
          </a:lstStyle>
          <a:p>
            <a:r>
              <a:t>Body Level One</a:t>
            </a:r>
          </a:p>
          <a:p>
            <a:pPr lvl="1"/>
            <a:r>
              <a:t>Body Level Two</a:t>
            </a:r>
          </a:p>
          <a:p>
            <a:pPr lvl="2"/>
            <a:r>
              <a:t>Body Level Three</a:t>
            </a:r>
          </a:p>
          <a:p>
            <a:pPr lvl="3"/>
            <a:r>
              <a:t>Body Level Four</a:t>
            </a:r>
          </a:p>
          <a:p>
            <a:pPr lvl="4"/>
            <a:r>
              <a:t>Body Level Five</a:t>
            </a:r>
          </a:p>
        </p:txBody>
      </p:sp>
      <p:pic>
        <p:nvPicPr>
          <p:cNvPr id="35" name="Picture 8" descr="Picture 8"/>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36" name="Slide Number"/>
          <p:cNvSpPr txBox="1">
            <a:spLocks noGrp="1"/>
          </p:cNvSpPr>
          <p:nvPr>
            <p:ph type="sldNum" sz="quarter" idx="2"/>
          </p:nvPr>
        </p:nvSpPr>
        <p:spPr>
          <a:xfrm>
            <a:off x="11440586" y="6485467"/>
            <a:ext cx="169335" cy="16933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809559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A4A4-C379-49F0-B04B-CF172427BD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A45EC-445D-414E-BD5E-51E7BB4CE6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CD388F-BCC6-46B9-9DED-0D8D71B05E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61E7DC-898E-4788-9FE9-FD94AF8F568E}"/>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6" name="Footer Placeholder 5">
            <a:extLst>
              <a:ext uri="{FF2B5EF4-FFF2-40B4-BE49-F238E27FC236}">
                <a16:creationId xmlns:a16="http://schemas.microsoft.com/office/drawing/2014/main" id="{B763A1D7-39F6-4018-8CC6-874FF1947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337D7-478B-4019-880C-66F140738480}"/>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0361870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3" name="Line 13"/>
          <p:cNvSpPr/>
          <p:nvPr/>
        </p:nvSpPr>
        <p:spPr>
          <a:xfrm>
            <a:off x="1097743" y="6352117"/>
            <a:ext cx="10493124" cy="1"/>
          </a:xfrm>
          <a:prstGeom prst="line">
            <a:avLst/>
          </a:prstGeom>
          <a:ln>
            <a:solidFill>
              <a:srgbClr val="0039A6"/>
            </a:solidFill>
          </a:ln>
        </p:spPr>
        <p:txBody>
          <a:bodyPr lIns="60957" tIns="60957" rIns="60957" bIns="60957"/>
          <a:lstStyle/>
          <a:p>
            <a:endParaRPr sz="2400"/>
          </a:p>
        </p:txBody>
      </p:sp>
      <p:sp>
        <p:nvSpPr>
          <p:cNvPr id="44" name="Rectangle 9"/>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45"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pic>
        <p:nvPicPr>
          <p:cNvPr id="46"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47" name="Title Text"/>
          <p:cNvSpPr txBox="1">
            <a:spLocks noGrp="1"/>
          </p:cNvSpPr>
          <p:nvPr>
            <p:ph type="title"/>
          </p:nvPr>
        </p:nvSpPr>
        <p:spPr>
          <a:xfrm>
            <a:off x="963084" y="4406902"/>
            <a:ext cx="10363201" cy="1362077"/>
          </a:xfrm>
          <a:prstGeom prst="rect">
            <a:avLst/>
          </a:prstGeom>
        </p:spPr>
        <p:txBody>
          <a:bodyPr lIns="0" tIns="0" rIns="0" bIns="0"/>
          <a:lstStyle>
            <a:lvl1pPr algn="l">
              <a:lnSpc>
                <a:spcPct val="90000"/>
              </a:lnSpc>
              <a:defRPr sz="5333" b="1" cap="all">
                <a:solidFill>
                  <a:srgbClr val="0039A6"/>
                </a:solidFill>
              </a:defRPr>
            </a:lvl1pPr>
          </a:lstStyle>
          <a:p>
            <a:r>
              <a:t>Title Text</a:t>
            </a:r>
          </a:p>
        </p:txBody>
      </p:sp>
      <p:sp>
        <p:nvSpPr>
          <p:cNvPr id="48" name="Body Level One…"/>
          <p:cNvSpPr txBox="1">
            <a:spLocks noGrp="1"/>
          </p:cNvSpPr>
          <p:nvPr>
            <p:ph type="body" sz="quarter" idx="1"/>
          </p:nvPr>
        </p:nvSpPr>
        <p:spPr>
          <a:xfrm>
            <a:off x="963084" y="2906711"/>
            <a:ext cx="10363201" cy="1500189"/>
          </a:xfrm>
          <a:prstGeom prst="rect">
            <a:avLst/>
          </a:prstGeom>
        </p:spPr>
        <p:txBody>
          <a:bodyPr lIns="0" tIns="0" rIns="0" bIns="0" anchor="b"/>
          <a:lstStyle>
            <a:lvl1pPr marL="0" indent="0">
              <a:spcBef>
                <a:spcPts val="1200"/>
              </a:spcBef>
              <a:buSzTx/>
              <a:buNone/>
              <a:defRPr sz="2667">
                <a:solidFill>
                  <a:srgbClr val="0039A6"/>
                </a:solidFill>
              </a:defRPr>
            </a:lvl1pPr>
            <a:lvl2pPr marL="0" indent="0">
              <a:spcBef>
                <a:spcPts val="1200"/>
              </a:spcBef>
              <a:buSzTx/>
              <a:buNone/>
              <a:defRPr sz="2667">
                <a:solidFill>
                  <a:srgbClr val="0039A6"/>
                </a:solidFill>
              </a:defRPr>
            </a:lvl2pPr>
            <a:lvl3pPr marL="0" indent="0">
              <a:spcBef>
                <a:spcPts val="1200"/>
              </a:spcBef>
              <a:buSzTx/>
              <a:buNone/>
              <a:defRPr sz="2667">
                <a:solidFill>
                  <a:srgbClr val="0039A6"/>
                </a:solidFill>
              </a:defRPr>
            </a:lvl3pPr>
            <a:lvl4pPr marL="0" indent="0">
              <a:spcBef>
                <a:spcPts val="1200"/>
              </a:spcBef>
              <a:buSzTx/>
              <a:buNone/>
              <a:defRPr sz="2667">
                <a:solidFill>
                  <a:srgbClr val="0039A6"/>
                </a:solidFill>
              </a:defRPr>
            </a:lvl4pPr>
            <a:lvl5pPr marL="0" indent="0">
              <a:spcBef>
                <a:spcPts val="1200"/>
              </a:spcBef>
              <a:buSzTx/>
              <a:buNone/>
              <a:defRPr sz="2667">
                <a:solidFill>
                  <a:srgbClr val="0039A6"/>
                </a:solidFill>
              </a:defRPr>
            </a:lvl5pPr>
          </a:lstStyle>
          <a:p>
            <a:r>
              <a:t>Body Level One</a:t>
            </a:r>
          </a:p>
          <a:p>
            <a:pPr lvl="1"/>
            <a:r>
              <a:t>Body Level Two</a:t>
            </a:r>
          </a:p>
          <a:p>
            <a:pPr lvl="2"/>
            <a:r>
              <a:t>Body Level Three</a:t>
            </a:r>
          </a:p>
          <a:p>
            <a:pPr lvl="3"/>
            <a:r>
              <a:t>Body Level Four</a:t>
            </a:r>
          </a:p>
          <a:p>
            <a:pPr lvl="4"/>
            <a:r>
              <a:t>Body Level Five</a:t>
            </a:r>
          </a:p>
        </p:txBody>
      </p:sp>
      <p:pic>
        <p:nvPicPr>
          <p:cNvPr id="49" name="Picture 8" descr="Picture 8"/>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50" name="Slide Number"/>
          <p:cNvSpPr txBox="1">
            <a:spLocks noGrp="1"/>
          </p:cNvSpPr>
          <p:nvPr>
            <p:ph type="sldNum" sz="quarter" idx="2"/>
          </p:nvPr>
        </p:nvSpPr>
        <p:spPr>
          <a:xfrm>
            <a:off x="11440586" y="6485467"/>
            <a:ext cx="169335" cy="16933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4704866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57" name="Line 13"/>
          <p:cNvSpPr/>
          <p:nvPr/>
        </p:nvSpPr>
        <p:spPr>
          <a:xfrm flipV="1">
            <a:off x="1073151" y="6320367"/>
            <a:ext cx="10521948" cy="61387"/>
          </a:xfrm>
          <a:prstGeom prst="line">
            <a:avLst/>
          </a:prstGeom>
          <a:ln>
            <a:solidFill>
              <a:srgbClr val="0039A6"/>
            </a:solidFill>
          </a:ln>
        </p:spPr>
        <p:txBody>
          <a:bodyPr lIns="60957" tIns="60957" rIns="60957" bIns="60957"/>
          <a:lstStyle/>
          <a:p>
            <a:endParaRPr sz="2400"/>
          </a:p>
        </p:txBody>
      </p:sp>
      <p:sp>
        <p:nvSpPr>
          <p:cNvPr id="58" name="Rectangle 9"/>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59"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pic>
        <p:nvPicPr>
          <p:cNvPr id="60" name="Picture 8" descr="Picture 8"/>
          <p:cNvPicPr>
            <a:picLocks noChangeAspect="1"/>
          </p:cNvPicPr>
          <p:nvPr/>
        </p:nvPicPr>
        <p:blipFill>
          <a:blip r:embed="rId2"/>
          <a:stretch>
            <a:fillRect/>
          </a:stretch>
        </p:blipFill>
        <p:spPr>
          <a:xfrm>
            <a:off x="6925401" y="548216"/>
            <a:ext cx="4651825" cy="713317"/>
          </a:xfrm>
          <a:prstGeom prst="rect">
            <a:avLst/>
          </a:prstGeom>
          <a:ln w="12700">
            <a:miter lim="400000"/>
          </a:ln>
        </p:spPr>
      </p:pic>
      <p:sp>
        <p:nvSpPr>
          <p:cNvPr id="61" name="Title Text"/>
          <p:cNvSpPr txBox="1">
            <a:spLocks noGrp="1"/>
          </p:cNvSpPr>
          <p:nvPr>
            <p:ph type="title"/>
          </p:nvPr>
        </p:nvSpPr>
        <p:spPr>
          <a:xfrm>
            <a:off x="1102784" y="319618"/>
            <a:ext cx="7488769" cy="944036"/>
          </a:xfrm>
          <a:prstGeom prst="rect">
            <a:avLst/>
          </a:prstGeom>
        </p:spPr>
        <p:txBody>
          <a:bodyPr lIns="0" tIns="0" rIns="0" bIns="0" anchor="b"/>
          <a:lstStyle>
            <a:lvl1pPr algn="l">
              <a:lnSpc>
                <a:spcPct val="90000"/>
              </a:lnSpc>
              <a:defRPr sz="3467" b="1">
                <a:solidFill>
                  <a:srgbClr val="0039A6"/>
                </a:solidFill>
              </a:defRPr>
            </a:lvl1pPr>
          </a:lstStyle>
          <a:p>
            <a:r>
              <a:t>Title Text</a:t>
            </a:r>
          </a:p>
        </p:txBody>
      </p:sp>
      <p:sp>
        <p:nvSpPr>
          <p:cNvPr id="62" name="Body Level One…"/>
          <p:cNvSpPr txBox="1">
            <a:spLocks noGrp="1"/>
          </p:cNvSpPr>
          <p:nvPr>
            <p:ph type="body" sz="half" idx="1"/>
          </p:nvPr>
        </p:nvSpPr>
        <p:spPr>
          <a:xfrm>
            <a:off x="1102783" y="1773238"/>
            <a:ext cx="5137153" cy="4352929"/>
          </a:xfrm>
          <a:prstGeom prst="rect">
            <a:avLst/>
          </a:prstGeom>
        </p:spPr>
        <p:txBody>
          <a:bodyPr lIns="0" tIns="0" rIns="0" bIns="0"/>
          <a:lstStyle>
            <a:lvl1pPr>
              <a:spcBef>
                <a:spcPts val="1733"/>
              </a:spcBef>
              <a:defRPr sz="3733">
                <a:solidFill>
                  <a:srgbClr val="0039A6"/>
                </a:solidFill>
              </a:defRPr>
            </a:lvl1pPr>
            <a:lvl2pPr marL="1054074" indent="-444489">
              <a:spcBef>
                <a:spcPts val="1733"/>
              </a:spcBef>
              <a:defRPr sz="3733">
                <a:solidFill>
                  <a:srgbClr val="0039A6"/>
                </a:solidFill>
              </a:defRPr>
            </a:lvl2pPr>
            <a:lvl3pPr marL="1645876" indent="-426707">
              <a:spcBef>
                <a:spcPts val="1733"/>
              </a:spcBef>
              <a:defRPr sz="3733">
                <a:solidFill>
                  <a:srgbClr val="0039A6"/>
                </a:solidFill>
              </a:defRPr>
            </a:lvl3pPr>
            <a:lvl4pPr marL="2302876" indent="-474121">
              <a:spcBef>
                <a:spcPts val="1733"/>
              </a:spcBef>
              <a:defRPr sz="3733">
                <a:solidFill>
                  <a:srgbClr val="0039A6"/>
                </a:solidFill>
              </a:defRPr>
            </a:lvl4pPr>
            <a:lvl5pPr marL="2912461" indent="-474121">
              <a:spcBef>
                <a:spcPts val="1733"/>
              </a:spcBef>
              <a:defRPr sz="3733">
                <a:solidFill>
                  <a:srgbClr val="0039A6"/>
                </a:solidFill>
              </a:defRPr>
            </a:lvl5p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xfrm>
            <a:off x="11440586" y="6485467"/>
            <a:ext cx="169335" cy="16933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413062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70" name="Line 13"/>
          <p:cNvSpPr/>
          <p:nvPr/>
        </p:nvSpPr>
        <p:spPr>
          <a:xfrm flipV="1">
            <a:off x="1073151" y="6320367"/>
            <a:ext cx="10521948" cy="61387"/>
          </a:xfrm>
          <a:prstGeom prst="line">
            <a:avLst/>
          </a:prstGeom>
          <a:ln>
            <a:solidFill>
              <a:srgbClr val="0039A6"/>
            </a:solidFill>
          </a:ln>
        </p:spPr>
        <p:txBody>
          <a:bodyPr lIns="60957" tIns="60957" rIns="60957" bIns="60957"/>
          <a:lstStyle/>
          <a:p>
            <a:endParaRPr sz="2400"/>
          </a:p>
        </p:txBody>
      </p:sp>
      <p:sp>
        <p:nvSpPr>
          <p:cNvPr id="71" name="Rectangle 9"/>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72"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pic>
        <p:nvPicPr>
          <p:cNvPr id="73" name="Picture 8" descr="Picture 8"/>
          <p:cNvPicPr>
            <a:picLocks noChangeAspect="1"/>
          </p:cNvPicPr>
          <p:nvPr/>
        </p:nvPicPr>
        <p:blipFill>
          <a:blip r:embed="rId2"/>
          <a:stretch>
            <a:fillRect/>
          </a:stretch>
        </p:blipFill>
        <p:spPr>
          <a:xfrm>
            <a:off x="6925401" y="548216"/>
            <a:ext cx="4651825" cy="713317"/>
          </a:xfrm>
          <a:prstGeom prst="rect">
            <a:avLst/>
          </a:prstGeom>
          <a:ln w="12700">
            <a:miter lim="400000"/>
          </a:ln>
        </p:spPr>
      </p:pic>
      <p:sp>
        <p:nvSpPr>
          <p:cNvPr id="74" name="Title Text"/>
          <p:cNvSpPr txBox="1">
            <a:spLocks noGrp="1"/>
          </p:cNvSpPr>
          <p:nvPr>
            <p:ph type="title"/>
          </p:nvPr>
        </p:nvSpPr>
        <p:spPr>
          <a:prstGeom prst="rect">
            <a:avLst/>
          </a:prstGeom>
        </p:spPr>
        <p:txBody>
          <a:bodyPr lIns="0" tIns="0" rIns="0" bIns="0" anchor="b"/>
          <a:lstStyle>
            <a:lvl1pPr algn="l">
              <a:lnSpc>
                <a:spcPct val="90000"/>
              </a:lnSpc>
              <a:defRPr sz="3467" b="1">
                <a:solidFill>
                  <a:srgbClr val="0039A6"/>
                </a:solidFill>
              </a:defRPr>
            </a:lvl1pPr>
          </a:lstStyle>
          <a:p>
            <a:r>
              <a:t>Title Text</a:t>
            </a:r>
          </a:p>
        </p:txBody>
      </p:sp>
      <p:sp>
        <p:nvSpPr>
          <p:cNvPr id="75" name="Body Level One…"/>
          <p:cNvSpPr txBox="1">
            <a:spLocks noGrp="1"/>
          </p:cNvSpPr>
          <p:nvPr>
            <p:ph type="body" sz="quarter" idx="1"/>
          </p:nvPr>
        </p:nvSpPr>
        <p:spPr>
          <a:xfrm>
            <a:off x="609600" y="1535111"/>
            <a:ext cx="5386917" cy="639765"/>
          </a:xfrm>
          <a:prstGeom prst="rect">
            <a:avLst/>
          </a:prstGeom>
        </p:spPr>
        <p:txBody>
          <a:bodyPr lIns="0" tIns="0" rIns="0" bIns="0" anchor="b"/>
          <a:lstStyle>
            <a:lvl1pPr marL="0" indent="0">
              <a:spcBef>
                <a:spcPts val="1467"/>
              </a:spcBef>
              <a:buSzTx/>
              <a:buNone/>
              <a:defRPr sz="3200" b="1">
                <a:solidFill>
                  <a:srgbClr val="0039A6"/>
                </a:solidFill>
              </a:defRPr>
            </a:lvl1pPr>
            <a:lvl2pPr marL="0" indent="0">
              <a:spcBef>
                <a:spcPts val="1467"/>
              </a:spcBef>
              <a:buSzTx/>
              <a:buNone/>
              <a:defRPr sz="3200" b="1">
                <a:solidFill>
                  <a:srgbClr val="0039A6"/>
                </a:solidFill>
              </a:defRPr>
            </a:lvl2pPr>
            <a:lvl3pPr marL="0" indent="0">
              <a:spcBef>
                <a:spcPts val="1467"/>
              </a:spcBef>
              <a:buSzTx/>
              <a:buNone/>
              <a:defRPr sz="3200" b="1">
                <a:solidFill>
                  <a:srgbClr val="0039A6"/>
                </a:solidFill>
              </a:defRPr>
            </a:lvl3pPr>
            <a:lvl4pPr marL="0" indent="0">
              <a:spcBef>
                <a:spcPts val="1467"/>
              </a:spcBef>
              <a:buSzTx/>
              <a:buNone/>
              <a:defRPr sz="3200" b="1">
                <a:solidFill>
                  <a:srgbClr val="0039A6"/>
                </a:solidFill>
              </a:defRPr>
            </a:lvl4pPr>
            <a:lvl5pPr marL="0" indent="0">
              <a:spcBef>
                <a:spcPts val="1467"/>
              </a:spcBef>
              <a:buSzTx/>
              <a:buNone/>
              <a:defRPr sz="3200" b="1">
                <a:solidFill>
                  <a:srgbClr val="0039A6"/>
                </a:solidFill>
              </a:defRPr>
            </a:lvl5pPr>
          </a:lstStyle>
          <a:p>
            <a:r>
              <a:t>Body Level One</a:t>
            </a:r>
          </a:p>
          <a:p>
            <a:pPr lvl="1"/>
            <a:r>
              <a:t>Body Level Two</a:t>
            </a:r>
          </a:p>
          <a:p>
            <a:pPr lvl="2"/>
            <a:r>
              <a:t>Body Level Three</a:t>
            </a:r>
          </a:p>
          <a:p>
            <a:pPr lvl="3"/>
            <a:r>
              <a:t>Body Level Four</a:t>
            </a:r>
          </a:p>
          <a:p>
            <a:pPr lvl="4"/>
            <a:r>
              <a:t>Body Level Five</a:t>
            </a:r>
          </a:p>
        </p:txBody>
      </p:sp>
      <p:sp>
        <p:nvSpPr>
          <p:cNvPr id="76" name="Text Placeholder 4"/>
          <p:cNvSpPr>
            <a:spLocks noGrp="1"/>
          </p:cNvSpPr>
          <p:nvPr>
            <p:ph type="body" sz="quarter" idx="13"/>
          </p:nvPr>
        </p:nvSpPr>
        <p:spPr>
          <a:xfrm>
            <a:off x="6193369" y="1535111"/>
            <a:ext cx="5389036" cy="639765"/>
          </a:xfrm>
          <a:prstGeom prst="rect">
            <a:avLst/>
          </a:prstGeom>
        </p:spPr>
        <p:txBody>
          <a:bodyPr lIns="0" tIns="0" rIns="0" bIns="0" anchor="b"/>
          <a:lstStyle>
            <a:lvl1pPr marL="0" indent="0">
              <a:spcBef>
                <a:spcPts val="1467"/>
              </a:spcBef>
              <a:buSzTx/>
              <a:buNone/>
              <a:defRPr sz="2400" b="1">
                <a:solidFill>
                  <a:srgbClr val="0039A6"/>
                </a:solidFill>
              </a:defRPr>
            </a:lvl1pPr>
          </a:lstStyle>
          <a:p>
            <a:pPr marL="0" indent="0">
              <a:spcBef>
                <a:spcPts val="1100"/>
              </a:spcBef>
              <a:buSzTx/>
              <a:buNone/>
              <a:defRPr sz="2400" b="1">
                <a:solidFill>
                  <a:srgbClr val="0039A6"/>
                </a:solidFill>
              </a:defRPr>
            </a:pPr>
            <a:endParaRPr/>
          </a:p>
        </p:txBody>
      </p:sp>
      <p:sp>
        <p:nvSpPr>
          <p:cNvPr id="77" name="Slide Number"/>
          <p:cNvSpPr txBox="1">
            <a:spLocks noGrp="1"/>
          </p:cNvSpPr>
          <p:nvPr>
            <p:ph type="sldNum" sz="quarter" idx="2"/>
          </p:nvPr>
        </p:nvSpPr>
        <p:spPr>
          <a:xfrm>
            <a:off x="11440586" y="6485467"/>
            <a:ext cx="169335" cy="16933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335629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84" name="Line 13"/>
          <p:cNvSpPr/>
          <p:nvPr/>
        </p:nvSpPr>
        <p:spPr>
          <a:xfrm flipV="1">
            <a:off x="1073151" y="6320367"/>
            <a:ext cx="10521948" cy="61387"/>
          </a:xfrm>
          <a:prstGeom prst="line">
            <a:avLst/>
          </a:prstGeom>
          <a:ln>
            <a:solidFill>
              <a:srgbClr val="0039A6"/>
            </a:solidFill>
          </a:ln>
        </p:spPr>
        <p:txBody>
          <a:bodyPr lIns="60957" tIns="60957" rIns="60957" bIns="60957"/>
          <a:lstStyle/>
          <a:p>
            <a:endParaRPr sz="2400"/>
          </a:p>
        </p:txBody>
      </p:sp>
      <p:sp>
        <p:nvSpPr>
          <p:cNvPr id="85" name="Rectangle 9"/>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86"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pic>
        <p:nvPicPr>
          <p:cNvPr id="87" name="Picture 8" descr="Picture 8"/>
          <p:cNvPicPr>
            <a:picLocks noChangeAspect="1"/>
          </p:cNvPicPr>
          <p:nvPr/>
        </p:nvPicPr>
        <p:blipFill>
          <a:blip r:embed="rId2"/>
          <a:stretch>
            <a:fillRect/>
          </a:stretch>
        </p:blipFill>
        <p:spPr>
          <a:xfrm>
            <a:off x="6925401" y="548216"/>
            <a:ext cx="4651825" cy="713317"/>
          </a:xfrm>
          <a:prstGeom prst="rect">
            <a:avLst/>
          </a:prstGeom>
          <a:ln w="12700">
            <a:miter lim="400000"/>
          </a:ln>
        </p:spPr>
      </p:pic>
      <p:sp>
        <p:nvSpPr>
          <p:cNvPr id="88" name="Title Text"/>
          <p:cNvSpPr txBox="1">
            <a:spLocks noGrp="1"/>
          </p:cNvSpPr>
          <p:nvPr>
            <p:ph type="title"/>
          </p:nvPr>
        </p:nvSpPr>
        <p:spPr>
          <a:xfrm>
            <a:off x="1102784" y="319618"/>
            <a:ext cx="7488769" cy="944036"/>
          </a:xfrm>
          <a:prstGeom prst="rect">
            <a:avLst/>
          </a:prstGeom>
        </p:spPr>
        <p:txBody>
          <a:bodyPr lIns="0" tIns="0" rIns="0" bIns="0" anchor="b"/>
          <a:lstStyle>
            <a:lvl1pPr algn="l">
              <a:lnSpc>
                <a:spcPct val="90000"/>
              </a:lnSpc>
              <a:defRPr sz="3467" b="1">
                <a:solidFill>
                  <a:srgbClr val="0039A6"/>
                </a:solidFill>
              </a:defRPr>
            </a:lvl1pPr>
          </a:lstStyle>
          <a:p>
            <a:r>
              <a:t>Title Text</a:t>
            </a:r>
          </a:p>
        </p:txBody>
      </p:sp>
      <p:sp>
        <p:nvSpPr>
          <p:cNvPr id="89" name="Slide Number"/>
          <p:cNvSpPr txBox="1">
            <a:spLocks noGrp="1"/>
          </p:cNvSpPr>
          <p:nvPr>
            <p:ph type="sldNum" sz="quarter" idx="2"/>
          </p:nvPr>
        </p:nvSpPr>
        <p:spPr>
          <a:xfrm>
            <a:off x="11440586" y="6485467"/>
            <a:ext cx="169335" cy="16933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6770522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96" name="Line 13"/>
          <p:cNvSpPr/>
          <p:nvPr/>
        </p:nvSpPr>
        <p:spPr>
          <a:xfrm flipV="1">
            <a:off x="1073151" y="6320367"/>
            <a:ext cx="10521948" cy="61387"/>
          </a:xfrm>
          <a:prstGeom prst="line">
            <a:avLst/>
          </a:prstGeom>
          <a:ln>
            <a:solidFill>
              <a:srgbClr val="0039A6"/>
            </a:solidFill>
          </a:ln>
        </p:spPr>
        <p:txBody>
          <a:bodyPr lIns="60957" tIns="60957" rIns="60957" bIns="60957"/>
          <a:lstStyle/>
          <a:p>
            <a:endParaRPr sz="2400"/>
          </a:p>
        </p:txBody>
      </p:sp>
      <p:sp>
        <p:nvSpPr>
          <p:cNvPr id="97" name="Rectangle 9"/>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98"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pic>
        <p:nvPicPr>
          <p:cNvPr id="99" name="Picture 8" descr="Picture 8"/>
          <p:cNvPicPr>
            <a:picLocks noChangeAspect="1"/>
          </p:cNvPicPr>
          <p:nvPr/>
        </p:nvPicPr>
        <p:blipFill>
          <a:blip r:embed="rId2"/>
          <a:stretch>
            <a:fillRect/>
          </a:stretch>
        </p:blipFill>
        <p:spPr>
          <a:xfrm>
            <a:off x="6925401" y="548216"/>
            <a:ext cx="4651825" cy="713317"/>
          </a:xfrm>
          <a:prstGeom prst="rect">
            <a:avLst/>
          </a:prstGeom>
          <a:ln w="12700">
            <a:miter lim="400000"/>
          </a:ln>
        </p:spPr>
      </p:pic>
      <p:sp>
        <p:nvSpPr>
          <p:cNvPr id="100" name="Slide Number"/>
          <p:cNvSpPr txBox="1">
            <a:spLocks noGrp="1"/>
          </p:cNvSpPr>
          <p:nvPr>
            <p:ph type="sldNum" sz="quarter" idx="2"/>
          </p:nvPr>
        </p:nvSpPr>
        <p:spPr>
          <a:xfrm>
            <a:off x="11440586" y="6485467"/>
            <a:ext cx="169335" cy="16933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156144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07" name="Line 13"/>
          <p:cNvSpPr/>
          <p:nvPr/>
        </p:nvSpPr>
        <p:spPr>
          <a:xfrm flipV="1">
            <a:off x="1073151" y="6320367"/>
            <a:ext cx="10521948" cy="61387"/>
          </a:xfrm>
          <a:prstGeom prst="line">
            <a:avLst/>
          </a:prstGeom>
          <a:ln>
            <a:solidFill>
              <a:srgbClr val="0039A6"/>
            </a:solidFill>
          </a:ln>
        </p:spPr>
        <p:txBody>
          <a:bodyPr lIns="60957" tIns="60957" rIns="60957" bIns="60957"/>
          <a:lstStyle/>
          <a:p>
            <a:endParaRPr sz="2400"/>
          </a:p>
        </p:txBody>
      </p:sp>
      <p:sp>
        <p:nvSpPr>
          <p:cNvPr id="108" name="Rectangle 9"/>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109"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pic>
        <p:nvPicPr>
          <p:cNvPr id="110" name="Picture 8" descr="Picture 8"/>
          <p:cNvPicPr>
            <a:picLocks noChangeAspect="1"/>
          </p:cNvPicPr>
          <p:nvPr/>
        </p:nvPicPr>
        <p:blipFill>
          <a:blip r:embed="rId2"/>
          <a:stretch>
            <a:fillRect/>
          </a:stretch>
        </p:blipFill>
        <p:spPr>
          <a:xfrm>
            <a:off x="6925401" y="548216"/>
            <a:ext cx="4651825" cy="713317"/>
          </a:xfrm>
          <a:prstGeom prst="rect">
            <a:avLst/>
          </a:prstGeom>
          <a:ln w="12700">
            <a:miter lim="400000"/>
          </a:ln>
        </p:spPr>
      </p:pic>
      <p:sp>
        <p:nvSpPr>
          <p:cNvPr id="111" name="Title Text"/>
          <p:cNvSpPr txBox="1">
            <a:spLocks noGrp="1"/>
          </p:cNvSpPr>
          <p:nvPr>
            <p:ph type="title"/>
          </p:nvPr>
        </p:nvSpPr>
        <p:spPr>
          <a:xfrm>
            <a:off x="609602" y="273047"/>
            <a:ext cx="4011087" cy="1162053"/>
          </a:xfrm>
          <a:prstGeom prst="rect">
            <a:avLst/>
          </a:prstGeom>
        </p:spPr>
        <p:txBody>
          <a:bodyPr lIns="0" tIns="0" rIns="0" bIns="0" anchor="b"/>
          <a:lstStyle>
            <a:lvl1pPr algn="l">
              <a:lnSpc>
                <a:spcPct val="90000"/>
              </a:lnSpc>
              <a:defRPr sz="2667" b="1">
                <a:solidFill>
                  <a:srgbClr val="0039A6"/>
                </a:solidFill>
              </a:defRPr>
            </a:lvl1pPr>
          </a:lstStyle>
          <a:p>
            <a:r>
              <a:t>Title Text</a:t>
            </a:r>
          </a:p>
        </p:txBody>
      </p:sp>
      <p:sp>
        <p:nvSpPr>
          <p:cNvPr id="112" name="Body Level One…"/>
          <p:cNvSpPr txBox="1">
            <a:spLocks noGrp="1"/>
          </p:cNvSpPr>
          <p:nvPr>
            <p:ph type="body" idx="1"/>
          </p:nvPr>
        </p:nvSpPr>
        <p:spPr>
          <a:xfrm>
            <a:off x="4766733" y="273051"/>
            <a:ext cx="6815667" cy="5853115"/>
          </a:xfrm>
          <a:prstGeom prst="rect">
            <a:avLst/>
          </a:prstGeom>
        </p:spPr>
        <p:txBody>
          <a:bodyPr lIns="0" tIns="0" rIns="0" bIns="0"/>
          <a:lstStyle>
            <a:lvl1pPr>
              <a:spcBef>
                <a:spcPts val="2000"/>
              </a:spcBef>
              <a:defRPr>
                <a:solidFill>
                  <a:srgbClr val="0039A6"/>
                </a:solidFill>
              </a:defRPr>
            </a:lvl1pPr>
            <a:lvl2pPr>
              <a:spcBef>
                <a:spcPts val="2000"/>
              </a:spcBef>
              <a:defRPr>
                <a:solidFill>
                  <a:srgbClr val="0039A6"/>
                </a:solidFill>
              </a:defRPr>
            </a:lvl2pPr>
            <a:lvl3pPr>
              <a:spcBef>
                <a:spcPts val="2000"/>
              </a:spcBef>
              <a:defRPr>
                <a:solidFill>
                  <a:srgbClr val="0039A6"/>
                </a:solidFill>
              </a:defRPr>
            </a:lvl3pPr>
            <a:lvl4pPr>
              <a:spcBef>
                <a:spcPts val="2000"/>
              </a:spcBef>
              <a:defRPr>
                <a:solidFill>
                  <a:srgbClr val="0039A6"/>
                </a:solidFill>
              </a:defRPr>
            </a:lvl4pPr>
            <a:lvl5pPr>
              <a:spcBef>
                <a:spcPts val="2000"/>
              </a:spcBef>
              <a:defRPr>
                <a:solidFill>
                  <a:srgbClr val="0039A6"/>
                </a:solidFill>
              </a:defRPr>
            </a:lvl5pPr>
          </a:lstStyle>
          <a:p>
            <a:r>
              <a:t>Body Level One</a:t>
            </a:r>
          </a:p>
          <a:p>
            <a:pPr lvl="1"/>
            <a:r>
              <a:t>Body Level Two</a:t>
            </a:r>
          </a:p>
          <a:p>
            <a:pPr lvl="2"/>
            <a:r>
              <a:t>Body Level Three</a:t>
            </a:r>
          </a:p>
          <a:p>
            <a:pPr lvl="3"/>
            <a:r>
              <a:t>Body Level Four</a:t>
            </a:r>
          </a:p>
          <a:p>
            <a:pPr lvl="4"/>
            <a:r>
              <a:t>Body Level Five</a:t>
            </a:r>
          </a:p>
        </p:txBody>
      </p:sp>
      <p:sp>
        <p:nvSpPr>
          <p:cNvPr id="113" name="Text Placeholder 3"/>
          <p:cNvSpPr>
            <a:spLocks noGrp="1"/>
          </p:cNvSpPr>
          <p:nvPr>
            <p:ph type="body" sz="half" idx="13"/>
          </p:nvPr>
        </p:nvSpPr>
        <p:spPr>
          <a:xfrm>
            <a:off x="609600" y="1435102"/>
            <a:ext cx="4011088" cy="4691063"/>
          </a:xfrm>
          <a:prstGeom prst="rect">
            <a:avLst/>
          </a:prstGeom>
        </p:spPr>
        <p:txBody>
          <a:bodyPr lIns="0" tIns="0" rIns="0" bIns="0"/>
          <a:lstStyle>
            <a:lvl1pPr marL="0" indent="0">
              <a:spcBef>
                <a:spcPts val="800"/>
              </a:spcBef>
              <a:buSzTx/>
              <a:buNone/>
              <a:defRPr sz="1400">
                <a:solidFill>
                  <a:srgbClr val="0039A6"/>
                </a:solidFill>
              </a:defRPr>
            </a:lvl1pPr>
          </a:lstStyle>
          <a:p>
            <a:pPr marL="0" indent="0">
              <a:spcBef>
                <a:spcPts val="600"/>
              </a:spcBef>
              <a:buSzTx/>
              <a:buNone/>
              <a:defRPr sz="1400">
                <a:solidFill>
                  <a:srgbClr val="0039A6"/>
                </a:solidFill>
              </a:defRPr>
            </a:pPr>
            <a:endParaRPr/>
          </a:p>
        </p:txBody>
      </p:sp>
      <p:sp>
        <p:nvSpPr>
          <p:cNvPr id="114" name="Slide Number"/>
          <p:cNvSpPr txBox="1">
            <a:spLocks noGrp="1"/>
          </p:cNvSpPr>
          <p:nvPr>
            <p:ph type="sldNum" sz="quarter" idx="2"/>
          </p:nvPr>
        </p:nvSpPr>
        <p:spPr>
          <a:xfrm>
            <a:off x="11440586" y="6485467"/>
            <a:ext cx="169335" cy="16933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3335007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21" name="Line 13"/>
          <p:cNvSpPr/>
          <p:nvPr/>
        </p:nvSpPr>
        <p:spPr>
          <a:xfrm flipV="1">
            <a:off x="1073151" y="6320367"/>
            <a:ext cx="10521948" cy="61387"/>
          </a:xfrm>
          <a:prstGeom prst="line">
            <a:avLst/>
          </a:prstGeom>
          <a:ln>
            <a:solidFill>
              <a:srgbClr val="0039A6"/>
            </a:solidFill>
          </a:ln>
        </p:spPr>
        <p:txBody>
          <a:bodyPr lIns="60957" tIns="60957" rIns="60957" bIns="60957"/>
          <a:lstStyle/>
          <a:p>
            <a:endParaRPr sz="2400"/>
          </a:p>
        </p:txBody>
      </p:sp>
      <p:sp>
        <p:nvSpPr>
          <p:cNvPr id="122" name="Rectangle 9"/>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123"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pic>
        <p:nvPicPr>
          <p:cNvPr id="124" name="Picture 8" descr="Picture 8"/>
          <p:cNvPicPr>
            <a:picLocks noChangeAspect="1"/>
          </p:cNvPicPr>
          <p:nvPr/>
        </p:nvPicPr>
        <p:blipFill>
          <a:blip r:embed="rId2"/>
          <a:stretch>
            <a:fillRect/>
          </a:stretch>
        </p:blipFill>
        <p:spPr>
          <a:xfrm>
            <a:off x="6925401" y="548216"/>
            <a:ext cx="4651825" cy="713317"/>
          </a:xfrm>
          <a:prstGeom prst="rect">
            <a:avLst/>
          </a:prstGeom>
          <a:ln w="12700">
            <a:miter lim="400000"/>
          </a:ln>
        </p:spPr>
      </p:pic>
      <p:sp>
        <p:nvSpPr>
          <p:cNvPr id="125" name="Title Text"/>
          <p:cNvSpPr txBox="1">
            <a:spLocks noGrp="1"/>
          </p:cNvSpPr>
          <p:nvPr>
            <p:ph type="title"/>
          </p:nvPr>
        </p:nvSpPr>
        <p:spPr>
          <a:xfrm>
            <a:off x="2389717" y="4800600"/>
            <a:ext cx="7315203" cy="566739"/>
          </a:xfrm>
          <a:prstGeom prst="rect">
            <a:avLst/>
          </a:prstGeom>
        </p:spPr>
        <p:txBody>
          <a:bodyPr lIns="0" tIns="0" rIns="0" bIns="0" anchor="b"/>
          <a:lstStyle>
            <a:lvl1pPr algn="l">
              <a:lnSpc>
                <a:spcPct val="90000"/>
              </a:lnSpc>
              <a:defRPr sz="2667" b="1">
                <a:solidFill>
                  <a:srgbClr val="0039A6"/>
                </a:solidFill>
              </a:defRPr>
            </a:lvl1pPr>
          </a:lstStyle>
          <a:p>
            <a:r>
              <a:t>Title Text</a:t>
            </a:r>
          </a:p>
        </p:txBody>
      </p:sp>
      <p:sp>
        <p:nvSpPr>
          <p:cNvPr id="126" name="Picture Placeholder 2"/>
          <p:cNvSpPr>
            <a:spLocks noGrp="1"/>
          </p:cNvSpPr>
          <p:nvPr>
            <p:ph type="pic" sz="half" idx="13"/>
          </p:nvPr>
        </p:nvSpPr>
        <p:spPr>
          <a:xfrm>
            <a:off x="2389717" y="612776"/>
            <a:ext cx="7315203" cy="4114801"/>
          </a:xfrm>
          <a:prstGeom prst="rect">
            <a:avLst/>
          </a:prstGeom>
        </p:spPr>
        <p:txBody>
          <a:bodyPr lIns="91439" tIns="45719" rIns="91439" bIns="45719">
            <a:noAutofit/>
          </a:bodyPr>
          <a:lstStyle/>
          <a:p>
            <a:endParaRPr/>
          </a:p>
        </p:txBody>
      </p:sp>
      <p:sp>
        <p:nvSpPr>
          <p:cNvPr id="127" name="Body Level One…"/>
          <p:cNvSpPr txBox="1">
            <a:spLocks noGrp="1"/>
          </p:cNvSpPr>
          <p:nvPr>
            <p:ph type="body" sz="quarter" idx="1"/>
          </p:nvPr>
        </p:nvSpPr>
        <p:spPr>
          <a:xfrm>
            <a:off x="2389717" y="5367338"/>
            <a:ext cx="7315203" cy="804865"/>
          </a:xfrm>
          <a:prstGeom prst="rect">
            <a:avLst/>
          </a:prstGeom>
        </p:spPr>
        <p:txBody>
          <a:bodyPr lIns="0" tIns="0" rIns="0" bIns="0"/>
          <a:lstStyle>
            <a:lvl1pPr marL="0" indent="0">
              <a:spcBef>
                <a:spcPts val="800"/>
              </a:spcBef>
              <a:buSzTx/>
              <a:buNone/>
              <a:defRPr sz="1867">
                <a:solidFill>
                  <a:srgbClr val="0039A6"/>
                </a:solidFill>
              </a:defRPr>
            </a:lvl1pPr>
            <a:lvl2pPr marL="0" indent="0">
              <a:spcBef>
                <a:spcPts val="800"/>
              </a:spcBef>
              <a:buSzTx/>
              <a:buNone/>
              <a:defRPr sz="1867">
                <a:solidFill>
                  <a:srgbClr val="0039A6"/>
                </a:solidFill>
              </a:defRPr>
            </a:lvl2pPr>
            <a:lvl3pPr marL="0" indent="0">
              <a:spcBef>
                <a:spcPts val="800"/>
              </a:spcBef>
              <a:buSzTx/>
              <a:buNone/>
              <a:defRPr sz="1867">
                <a:solidFill>
                  <a:srgbClr val="0039A6"/>
                </a:solidFill>
              </a:defRPr>
            </a:lvl3pPr>
            <a:lvl4pPr marL="0" indent="0">
              <a:spcBef>
                <a:spcPts val="800"/>
              </a:spcBef>
              <a:buSzTx/>
              <a:buNone/>
              <a:defRPr sz="1867">
                <a:solidFill>
                  <a:srgbClr val="0039A6"/>
                </a:solidFill>
              </a:defRPr>
            </a:lvl4pPr>
            <a:lvl5pPr marL="0" indent="0">
              <a:spcBef>
                <a:spcPts val="800"/>
              </a:spcBef>
              <a:buSzTx/>
              <a:buNone/>
              <a:defRPr sz="1867">
                <a:solidFill>
                  <a:srgbClr val="0039A6"/>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1440586" y="6485467"/>
            <a:ext cx="169335" cy="16933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4510819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135" name="Line 13"/>
          <p:cNvSpPr/>
          <p:nvPr/>
        </p:nvSpPr>
        <p:spPr>
          <a:xfrm flipV="1">
            <a:off x="1073151" y="6320367"/>
            <a:ext cx="10521948" cy="61387"/>
          </a:xfrm>
          <a:prstGeom prst="line">
            <a:avLst/>
          </a:prstGeom>
          <a:ln>
            <a:solidFill>
              <a:srgbClr val="0039A6"/>
            </a:solidFill>
          </a:ln>
        </p:spPr>
        <p:txBody>
          <a:bodyPr lIns="60957" tIns="60957" rIns="60957" bIns="60957"/>
          <a:lstStyle/>
          <a:p>
            <a:endParaRPr sz="2400"/>
          </a:p>
        </p:txBody>
      </p:sp>
      <p:sp>
        <p:nvSpPr>
          <p:cNvPr id="136" name="Rectangle 9"/>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137"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pic>
        <p:nvPicPr>
          <p:cNvPr id="138" name="Picture 8" descr="Picture 8"/>
          <p:cNvPicPr>
            <a:picLocks noChangeAspect="1"/>
          </p:cNvPicPr>
          <p:nvPr/>
        </p:nvPicPr>
        <p:blipFill>
          <a:blip r:embed="rId2"/>
          <a:stretch>
            <a:fillRect/>
          </a:stretch>
        </p:blipFill>
        <p:spPr>
          <a:xfrm>
            <a:off x="6925401" y="548216"/>
            <a:ext cx="4651825" cy="713317"/>
          </a:xfrm>
          <a:prstGeom prst="rect">
            <a:avLst/>
          </a:prstGeom>
          <a:ln w="12700">
            <a:miter lim="400000"/>
          </a:ln>
        </p:spPr>
      </p:pic>
      <p:sp>
        <p:nvSpPr>
          <p:cNvPr id="139" name="Title Text"/>
          <p:cNvSpPr txBox="1">
            <a:spLocks noGrp="1"/>
          </p:cNvSpPr>
          <p:nvPr>
            <p:ph type="title"/>
          </p:nvPr>
        </p:nvSpPr>
        <p:spPr>
          <a:xfrm>
            <a:off x="1102784" y="319618"/>
            <a:ext cx="7488769" cy="944036"/>
          </a:xfrm>
          <a:prstGeom prst="rect">
            <a:avLst/>
          </a:prstGeom>
        </p:spPr>
        <p:txBody>
          <a:bodyPr lIns="0" tIns="0" rIns="0" bIns="0" anchor="b"/>
          <a:lstStyle>
            <a:lvl1pPr algn="l">
              <a:lnSpc>
                <a:spcPct val="90000"/>
              </a:lnSpc>
              <a:defRPr sz="3467" b="1">
                <a:solidFill>
                  <a:srgbClr val="0039A6"/>
                </a:solidFill>
              </a:defRPr>
            </a:lvl1pPr>
          </a:lstStyle>
          <a:p>
            <a:r>
              <a:t>Title Text</a:t>
            </a:r>
          </a:p>
        </p:txBody>
      </p:sp>
      <p:sp>
        <p:nvSpPr>
          <p:cNvPr id="140" name="Body Level One…"/>
          <p:cNvSpPr txBox="1">
            <a:spLocks noGrp="1"/>
          </p:cNvSpPr>
          <p:nvPr>
            <p:ph type="body" idx="1"/>
          </p:nvPr>
        </p:nvSpPr>
        <p:spPr>
          <a:xfrm>
            <a:off x="1102783" y="1773767"/>
            <a:ext cx="10479619" cy="4351867"/>
          </a:xfrm>
          <a:prstGeom prst="rect">
            <a:avLst/>
          </a:prstGeom>
        </p:spPr>
        <p:txBody>
          <a:bodyPr lIns="0" tIns="0" rIns="0" bIns="0"/>
          <a:lstStyle>
            <a:lvl1pPr>
              <a:spcBef>
                <a:spcPts val="1067"/>
              </a:spcBef>
              <a:defRPr sz="2400">
                <a:solidFill>
                  <a:srgbClr val="0039A6"/>
                </a:solidFill>
              </a:defRPr>
            </a:lvl1pPr>
            <a:lvl2pPr marL="1038198" indent="-428613">
              <a:spcBef>
                <a:spcPts val="1067"/>
              </a:spcBef>
              <a:defRPr sz="2400">
                <a:solidFill>
                  <a:srgbClr val="0039A6"/>
                </a:solidFill>
              </a:defRPr>
            </a:lvl2pPr>
            <a:lvl3pPr marL="1611045" indent="-391876">
              <a:spcBef>
                <a:spcPts val="1067"/>
              </a:spcBef>
              <a:defRPr sz="2400">
                <a:solidFill>
                  <a:srgbClr val="0039A6"/>
                </a:solidFill>
              </a:defRPr>
            </a:lvl3pPr>
            <a:lvl4pPr marL="2285943" indent="-457189">
              <a:spcBef>
                <a:spcPts val="1067"/>
              </a:spcBef>
              <a:defRPr sz="2400">
                <a:solidFill>
                  <a:srgbClr val="0039A6"/>
                </a:solidFill>
              </a:defRPr>
            </a:lvl4pPr>
            <a:lvl5pPr marL="2986963" indent="-548624">
              <a:spcBef>
                <a:spcPts val="1067"/>
              </a:spcBef>
              <a:defRPr sz="2400">
                <a:solidFill>
                  <a:srgbClr val="0039A6"/>
                </a:solidFill>
              </a:defRPr>
            </a:lvl5pPr>
          </a:lstStyle>
          <a:p>
            <a:r>
              <a:t>Body Level One</a:t>
            </a:r>
          </a:p>
          <a:p>
            <a:pPr lvl="1"/>
            <a:r>
              <a:t>Body Level Two</a:t>
            </a:r>
          </a:p>
          <a:p>
            <a:pPr lvl="2"/>
            <a:r>
              <a:t>Body Level Three</a:t>
            </a:r>
          </a:p>
          <a:p>
            <a:pPr lvl="3"/>
            <a:r>
              <a:t>Body Level Four</a:t>
            </a:r>
          </a:p>
          <a:p>
            <a:pPr lvl="4"/>
            <a:r>
              <a:t>Body Level Five</a:t>
            </a:r>
          </a:p>
        </p:txBody>
      </p:sp>
      <p:sp>
        <p:nvSpPr>
          <p:cNvPr id="141" name="Slide Number"/>
          <p:cNvSpPr txBox="1">
            <a:spLocks noGrp="1"/>
          </p:cNvSpPr>
          <p:nvPr>
            <p:ph type="sldNum" sz="quarter" idx="2"/>
          </p:nvPr>
        </p:nvSpPr>
        <p:spPr>
          <a:xfrm>
            <a:off x="11440586" y="6485467"/>
            <a:ext cx="169335" cy="16933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0565935"/>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148" name="Line 13"/>
          <p:cNvSpPr/>
          <p:nvPr/>
        </p:nvSpPr>
        <p:spPr>
          <a:xfrm flipV="1">
            <a:off x="1073151" y="6320367"/>
            <a:ext cx="10521948" cy="61387"/>
          </a:xfrm>
          <a:prstGeom prst="line">
            <a:avLst/>
          </a:prstGeom>
          <a:ln>
            <a:solidFill>
              <a:srgbClr val="0039A6"/>
            </a:solidFill>
          </a:ln>
        </p:spPr>
        <p:txBody>
          <a:bodyPr lIns="60957" tIns="60957" rIns="60957" bIns="60957"/>
          <a:lstStyle/>
          <a:p>
            <a:endParaRPr sz="2400"/>
          </a:p>
        </p:txBody>
      </p:sp>
      <p:sp>
        <p:nvSpPr>
          <p:cNvPr id="149" name="Rectangle 9"/>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150"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pic>
        <p:nvPicPr>
          <p:cNvPr id="151" name="Picture 8" descr="Picture 8"/>
          <p:cNvPicPr>
            <a:picLocks noChangeAspect="1"/>
          </p:cNvPicPr>
          <p:nvPr/>
        </p:nvPicPr>
        <p:blipFill>
          <a:blip r:embed="rId2"/>
          <a:stretch>
            <a:fillRect/>
          </a:stretch>
        </p:blipFill>
        <p:spPr>
          <a:xfrm>
            <a:off x="6925401" y="548216"/>
            <a:ext cx="4651825" cy="713317"/>
          </a:xfrm>
          <a:prstGeom prst="rect">
            <a:avLst/>
          </a:prstGeom>
          <a:ln w="12700">
            <a:miter lim="400000"/>
          </a:ln>
        </p:spPr>
      </p:pic>
      <p:sp>
        <p:nvSpPr>
          <p:cNvPr id="152" name="Title Text"/>
          <p:cNvSpPr txBox="1">
            <a:spLocks noGrp="1"/>
          </p:cNvSpPr>
          <p:nvPr>
            <p:ph type="title"/>
          </p:nvPr>
        </p:nvSpPr>
        <p:spPr>
          <a:xfrm>
            <a:off x="8964086" y="319089"/>
            <a:ext cx="2618316" cy="5807075"/>
          </a:xfrm>
          <a:prstGeom prst="rect">
            <a:avLst/>
          </a:prstGeom>
        </p:spPr>
        <p:txBody>
          <a:bodyPr lIns="0" tIns="0" rIns="0" bIns="0" anchor="b"/>
          <a:lstStyle>
            <a:lvl1pPr algn="l">
              <a:lnSpc>
                <a:spcPct val="90000"/>
              </a:lnSpc>
              <a:defRPr sz="3467" b="1">
                <a:solidFill>
                  <a:srgbClr val="0039A6"/>
                </a:solidFill>
              </a:defRPr>
            </a:lvl1pPr>
          </a:lstStyle>
          <a:p>
            <a:r>
              <a:t>Title Text</a:t>
            </a:r>
          </a:p>
        </p:txBody>
      </p:sp>
      <p:sp>
        <p:nvSpPr>
          <p:cNvPr id="153" name="Body Level One…"/>
          <p:cNvSpPr txBox="1">
            <a:spLocks noGrp="1"/>
          </p:cNvSpPr>
          <p:nvPr>
            <p:ph type="body" idx="1"/>
          </p:nvPr>
        </p:nvSpPr>
        <p:spPr>
          <a:xfrm>
            <a:off x="1102783" y="319089"/>
            <a:ext cx="7658104" cy="5807075"/>
          </a:xfrm>
          <a:prstGeom prst="rect">
            <a:avLst/>
          </a:prstGeom>
        </p:spPr>
        <p:txBody>
          <a:bodyPr lIns="0" tIns="0" rIns="0" bIns="0"/>
          <a:lstStyle>
            <a:lvl1pPr>
              <a:spcBef>
                <a:spcPts val="1067"/>
              </a:spcBef>
              <a:defRPr sz="2400">
                <a:solidFill>
                  <a:srgbClr val="0039A6"/>
                </a:solidFill>
              </a:defRPr>
            </a:lvl1pPr>
            <a:lvl2pPr marL="1038198" indent="-428613">
              <a:spcBef>
                <a:spcPts val="1067"/>
              </a:spcBef>
              <a:defRPr sz="2400">
                <a:solidFill>
                  <a:srgbClr val="0039A6"/>
                </a:solidFill>
              </a:defRPr>
            </a:lvl2pPr>
            <a:lvl3pPr marL="1611045" indent="-391876">
              <a:spcBef>
                <a:spcPts val="1067"/>
              </a:spcBef>
              <a:defRPr sz="2400">
                <a:solidFill>
                  <a:srgbClr val="0039A6"/>
                </a:solidFill>
              </a:defRPr>
            </a:lvl3pPr>
            <a:lvl4pPr marL="2285943" indent="-457189">
              <a:spcBef>
                <a:spcPts val="1067"/>
              </a:spcBef>
              <a:defRPr sz="2400">
                <a:solidFill>
                  <a:srgbClr val="0039A6"/>
                </a:solidFill>
              </a:defRPr>
            </a:lvl4pPr>
            <a:lvl5pPr marL="2986963" indent="-548624">
              <a:spcBef>
                <a:spcPts val="1067"/>
              </a:spcBef>
              <a:defRPr sz="2400">
                <a:solidFill>
                  <a:srgbClr val="0039A6"/>
                </a:solidFill>
              </a:defRPr>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1440586" y="6485467"/>
            <a:ext cx="169335" cy="169333"/>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6342021"/>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61" name="Rectangle 11"/>
          <p:cNvSpPr/>
          <p:nvPr/>
        </p:nvSpPr>
        <p:spPr>
          <a:xfrm>
            <a:off x="0" y="1413933"/>
            <a:ext cx="12192000" cy="5444067"/>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162" name="Rectangle 13"/>
          <p:cNvSpPr/>
          <p:nvPr/>
        </p:nvSpPr>
        <p:spPr>
          <a:xfrm flipV="1">
            <a:off x="0" y="1363134"/>
            <a:ext cx="12192000" cy="143933"/>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163" name="Line 14"/>
          <p:cNvSpPr/>
          <p:nvPr/>
        </p:nvSpPr>
        <p:spPr>
          <a:xfrm>
            <a:off x="622300" y="6381750"/>
            <a:ext cx="10972800" cy="1"/>
          </a:xfrm>
          <a:prstGeom prst="line">
            <a:avLst/>
          </a:prstGeom>
          <a:ln>
            <a:solidFill>
              <a:srgbClr val="FFFFFF"/>
            </a:solidFill>
          </a:ln>
        </p:spPr>
        <p:txBody>
          <a:bodyPr lIns="60957" tIns="60957" rIns="60957" bIns="60957"/>
          <a:lstStyle/>
          <a:p>
            <a:endParaRPr sz="2400"/>
          </a:p>
        </p:txBody>
      </p:sp>
      <p:pic>
        <p:nvPicPr>
          <p:cNvPr id="164"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165" name="Title Text"/>
          <p:cNvSpPr txBox="1">
            <a:spLocks noGrp="1"/>
          </p:cNvSpPr>
          <p:nvPr>
            <p:ph type="title"/>
          </p:nvPr>
        </p:nvSpPr>
        <p:spPr>
          <a:xfrm>
            <a:off x="914400" y="2130426"/>
            <a:ext cx="10363200" cy="1470028"/>
          </a:xfrm>
          <a:prstGeom prst="rect">
            <a:avLst/>
          </a:prstGeom>
        </p:spPr>
        <p:txBody>
          <a:bodyPr lIns="0" tIns="0" rIns="0" bIns="0" anchor="b"/>
          <a:lstStyle>
            <a:lvl1pPr algn="l">
              <a:lnSpc>
                <a:spcPct val="90000"/>
              </a:lnSpc>
              <a:defRPr sz="3467" b="1">
                <a:solidFill>
                  <a:srgbClr val="0039A6"/>
                </a:solidFill>
              </a:defRPr>
            </a:lvl1pPr>
          </a:lstStyle>
          <a:p>
            <a:r>
              <a:t>Title Text</a:t>
            </a:r>
          </a:p>
        </p:txBody>
      </p:sp>
      <p:sp>
        <p:nvSpPr>
          <p:cNvPr id="166" name="Body Level One…"/>
          <p:cNvSpPr txBox="1">
            <a:spLocks noGrp="1"/>
          </p:cNvSpPr>
          <p:nvPr>
            <p:ph type="body" sz="quarter" idx="1"/>
          </p:nvPr>
        </p:nvSpPr>
        <p:spPr>
          <a:xfrm>
            <a:off x="1828800" y="3886200"/>
            <a:ext cx="8534400" cy="1752600"/>
          </a:xfrm>
          <a:prstGeom prst="rect">
            <a:avLst/>
          </a:prstGeom>
        </p:spPr>
        <p:txBody>
          <a:bodyPr lIns="0" tIns="0" rIns="0" bIns="0"/>
          <a:lstStyle>
            <a:lvl1pPr marL="0" indent="0" algn="ctr">
              <a:spcBef>
                <a:spcPts val="533"/>
              </a:spcBef>
              <a:buSzTx/>
              <a:buNone/>
              <a:defRPr sz="2400">
                <a:solidFill>
                  <a:srgbClr val="FFFFFF"/>
                </a:solidFill>
              </a:defRPr>
            </a:lvl1pPr>
            <a:lvl2pPr marL="0" indent="0" algn="ctr">
              <a:spcBef>
                <a:spcPts val="533"/>
              </a:spcBef>
              <a:buSzTx/>
              <a:buNone/>
              <a:defRPr sz="2400">
                <a:solidFill>
                  <a:srgbClr val="FFFFFF"/>
                </a:solidFill>
              </a:defRPr>
            </a:lvl2pPr>
            <a:lvl3pPr marL="0" indent="0" algn="ctr">
              <a:spcBef>
                <a:spcPts val="533"/>
              </a:spcBef>
              <a:buSzTx/>
              <a:buNone/>
              <a:defRPr sz="2400">
                <a:solidFill>
                  <a:srgbClr val="FFFFFF"/>
                </a:solidFill>
              </a:defRPr>
            </a:lvl3pPr>
            <a:lvl4pPr marL="0" indent="0" algn="ctr">
              <a:spcBef>
                <a:spcPts val="533"/>
              </a:spcBef>
              <a:buSzTx/>
              <a:buNone/>
              <a:defRPr sz="2400">
                <a:solidFill>
                  <a:srgbClr val="FFFFFF"/>
                </a:solidFill>
              </a:defRPr>
            </a:lvl4pPr>
            <a:lvl5pPr marL="0" indent="0" algn="ctr">
              <a:spcBef>
                <a:spcPts val="533"/>
              </a:spcBef>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67" name="Picture 8" descr="Picture 8"/>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168" name="Slide Number"/>
          <p:cNvSpPr txBox="1">
            <a:spLocks noGrp="1"/>
          </p:cNvSpPr>
          <p:nvPr>
            <p:ph type="sldNum" sz="quarter" idx="2"/>
          </p:nvPr>
        </p:nvSpPr>
        <p:spPr>
          <a:xfrm>
            <a:off x="11406719" y="6464300"/>
            <a:ext cx="169335" cy="169333"/>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63748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12DCE-D010-4B27-9804-0D368F851B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6ED125-C2E1-4D1C-A7C8-5D236B0E7F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CE9F86-9E2D-44A2-8148-9373C44AD0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D34C34-8A37-450D-B05B-6133FF8BF5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73A72C-263E-4ADE-9F8D-A3F66F6501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CA20C8-9DCD-4DF7-80A7-EBD5C1C9F2A5}"/>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8" name="Footer Placeholder 7">
            <a:extLst>
              <a:ext uri="{FF2B5EF4-FFF2-40B4-BE49-F238E27FC236}">
                <a16:creationId xmlns:a16="http://schemas.microsoft.com/office/drawing/2014/main" id="{FE6A7B42-644C-4D47-BA71-1420131228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7F8067-4538-4BFE-B26B-CDD576D5C3AF}"/>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2919630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189" name="Rectangle 11"/>
          <p:cNvSpPr/>
          <p:nvPr/>
        </p:nvSpPr>
        <p:spPr>
          <a:xfrm>
            <a:off x="0" y="1413933"/>
            <a:ext cx="12192000" cy="5444067"/>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190" name="Rectangle 13"/>
          <p:cNvSpPr/>
          <p:nvPr/>
        </p:nvSpPr>
        <p:spPr>
          <a:xfrm flipV="1">
            <a:off x="0" y="1363134"/>
            <a:ext cx="12192000" cy="143933"/>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191" name="Line 14"/>
          <p:cNvSpPr/>
          <p:nvPr/>
        </p:nvSpPr>
        <p:spPr>
          <a:xfrm>
            <a:off x="622300" y="6381750"/>
            <a:ext cx="10972800" cy="1"/>
          </a:xfrm>
          <a:prstGeom prst="line">
            <a:avLst/>
          </a:prstGeom>
          <a:ln>
            <a:solidFill>
              <a:srgbClr val="FFFFFF"/>
            </a:solidFill>
          </a:ln>
        </p:spPr>
        <p:txBody>
          <a:bodyPr lIns="60957" tIns="60957" rIns="60957" bIns="60957"/>
          <a:lstStyle/>
          <a:p>
            <a:endParaRPr sz="2400"/>
          </a:p>
        </p:txBody>
      </p:sp>
      <p:pic>
        <p:nvPicPr>
          <p:cNvPr id="192"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193" name="Title Text"/>
          <p:cNvSpPr txBox="1">
            <a:spLocks noGrp="1"/>
          </p:cNvSpPr>
          <p:nvPr>
            <p:ph type="title"/>
          </p:nvPr>
        </p:nvSpPr>
        <p:spPr>
          <a:xfrm>
            <a:off x="963084" y="4406902"/>
            <a:ext cx="10363201" cy="1362077"/>
          </a:xfrm>
          <a:prstGeom prst="rect">
            <a:avLst/>
          </a:prstGeom>
        </p:spPr>
        <p:txBody>
          <a:bodyPr lIns="0" tIns="0" rIns="0" bIns="0"/>
          <a:lstStyle>
            <a:lvl1pPr algn="l">
              <a:lnSpc>
                <a:spcPct val="90000"/>
              </a:lnSpc>
              <a:defRPr sz="5333" b="1" cap="all">
                <a:solidFill>
                  <a:srgbClr val="0039A6"/>
                </a:solidFill>
              </a:defRPr>
            </a:lvl1pPr>
          </a:lstStyle>
          <a:p>
            <a:r>
              <a:t>Title Text</a:t>
            </a:r>
          </a:p>
        </p:txBody>
      </p:sp>
      <p:sp>
        <p:nvSpPr>
          <p:cNvPr id="194" name="Body Level One…"/>
          <p:cNvSpPr txBox="1">
            <a:spLocks noGrp="1"/>
          </p:cNvSpPr>
          <p:nvPr>
            <p:ph type="body" sz="quarter" idx="1"/>
          </p:nvPr>
        </p:nvSpPr>
        <p:spPr>
          <a:xfrm>
            <a:off x="963084" y="2906711"/>
            <a:ext cx="10363201" cy="1500189"/>
          </a:xfrm>
          <a:prstGeom prst="rect">
            <a:avLst/>
          </a:prstGeom>
        </p:spPr>
        <p:txBody>
          <a:bodyPr lIns="0" tIns="0" rIns="0" bIns="0" anchor="b"/>
          <a:lstStyle>
            <a:lvl1pPr marL="0" indent="0">
              <a:spcBef>
                <a:spcPts val="533"/>
              </a:spcBef>
              <a:buSzTx/>
              <a:buNone/>
              <a:defRPr sz="2667">
                <a:solidFill>
                  <a:srgbClr val="FFFFFF"/>
                </a:solidFill>
              </a:defRPr>
            </a:lvl1pPr>
            <a:lvl2pPr marL="0" indent="0">
              <a:spcBef>
                <a:spcPts val="533"/>
              </a:spcBef>
              <a:buSzTx/>
              <a:buNone/>
              <a:defRPr sz="2667">
                <a:solidFill>
                  <a:srgbClr val="FFFFFF"/>
                </a:solidFill>
              </a:defRPr>
            </a:lvl2pPr>
            <a:lvl3pPr marL="0" indent="0">
              <a:spcBef>
                <a:spcPts val="533"/>
              </a:spcBef>
              <a:buSzTx/>
              <a:buNone/>
              <a:defRPr sz="2667">
                <a:solidFill>
                  <a:srgbClr val="FFFFFF"/>
                </a:solidFill>
              </a:defRPr>
            </a:lvl3pPr>
            <a:lvl4pPr marL="0" indent="0">
              <a:spcBef>
                <a:spcPts val="533"/>
              </a:spcBef>
              <a:buSzTx/>
              <a:buNone/>
              <a:defRPr sz="2667">
                <a:solidFill>
                  <a:srgbClr val="FFFFFF"/>
                </a:solidFill>
              </a:defRPr>
            </a:lvl4pPr>
            <a:lvl5pPr marL="0" indent="0">
              <a:spcBef>
                <a:spcPts val="533"/>
              </a:spcBef>
              <a:buSzTx/>
              <a:buNone/>
              <a:defRPr sz="2667">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195" name="Picture 8" descr="Picture 8"/>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196" name="Slide Number"/>
          <p:cNvSpPr txBox="1">
            <a:spLocks noGrp="1"/>
          </p:cNvSpPr>
          <p:nvPr>
            <p:ph type="sldNum" sz="quarter" idx="2"/>
          </p:nvPr>
        </p:nvSpPr>
        <p:spPr>
          <a:xfrm>
            <a:off x="11406719" y="6464300"/>
            <a:ext cx="169335" cy="169333"/>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215194576"/>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1_Two Content">
    <p:spTree>
      <p:nvGrpSpPr>
        <p:cNvPr id="1" name=""/>
        <p:cNvGrpSpPr/>
        <p:nvPr/>
      </p:nvGrpSpPr>
      <p:grpSpPr>
        <a:xfrm>
          <a:off x="0" y="0"/>
          <a:ext cx="0" cy="0"/>
          <a:chOff x="0" y="0"/>
          <a:chExt cx="0" cy="0"/>
        </a:xfrm>
      </p:grpSpPr>
      <p:sp>
        <p:nvSpPr>
          <p:cNvPr id="203" name="Rectangle 11"/>
          <p:cNvSpPr/>
          <p:nvPr/>
        </p:nvSpPr>
        <p:spPr>
          <a:xfrm>
            <a:off x="0" y="1413933"/>
            <a:ext cx="12192000" cy="5444067"/>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204" name="Rectangle 13"/>
          <p:cNvSpPr/>
          <p:nvPr/>
        </p:nvSpPr>
        <p:spPr>
          <a:xfrm flipV="1">
            <a:off x="0" y="1363134"/>
            <a:ext cx="12192000" cy="143933"/>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205" name="Line 14"/>
          <p:cNvSpPr/>
          <p:nvPr/>
        </p:nvSpPr>
        <p:spPr>
          <a:xfrm>
            <a:off x="622300" y="6381750"/>
            <a:ext cx="10972800" cy="1"/>
          </a:xfrm>
          <a:prstGeom prst="line">
            <a:avLst/>
          </a:prstGeom>
          <a:ln>
            <a:solidFill>
              <a:srgbClr val="FFFFFF"/>
            </a:solidFill>
          </a:ln>
        </p:spPr>
        <p:txBody>
          <a:bodyPr lIns="60957" tIns="60957" rIns="60957" bIns="60957"/>
          <a:lstStyle/>
          <a:p>
            <a:endParaRPr sz="2400"/>
          </a:p>
        </p:txBody>
      </p:sp>
      <p:pic>
        <p:nvPicPr>
          <p:cNvPr id="206"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207" name="Title Text"/>
          <p:cNvSpPr txBox="1">
            <a:spLocks noGrp="1"/>
          </p:cNvSpPr>
          <p:nvPr>
            <p:ph type="title"/>
          </p:nvPr>
        </p:nvSpPr>
        <p:spPr>
          <a:xfrm>
            <a:off x="624417" y="319618"/>
            <a:ext cx="6295807" cy="944036"/>
          </a:xfrm>
          <a:prstGeom prst="rect">
            <a:avLst/>
          </a:prstGeom>
        </p:spPr>
        <p:txBody>
          <a:bodyPr lIns="0" tIns="0" rIns="0" bIns="0" anchor="b"/>
          <a:lstStyle>
            <a:lvl1pPr algn="l">
              <a:lnSpc>
                <a:spcPct val="90000"/>
              </a:lnSpc>
              <a:defRPr sz="3467" b="1">
                <a:solidFill>
                  <a:srgbClr val="0039A6"/>
                </a:solidFill>
              </a:defRPr>
            </a:lvl1pPr>
          </a:lstStyle>
          <a:p>
            <a:r>
              <a:t>Title Text</a:t>
            </a:r>
          </a:p>
        </p:txBody>
      </p:sp>
      <p:sp>
        <p:nvSpPr>
          <p:cNvPr id="208" name="Body Level One…"/>
          <p:cNvSpPr txBox="1">
            <a:spLocks noGrp="1"/>
          </p:cNvSpPr>
          <p:nvPr>
            <p:ph type="body" sz="half" idx="1"/>
          </p:nvPr>
        </p:nvSpPr>
        <p:spPr>
          <a:xfrm>
            <a:off x="609600" y="1773238"/>
            <a:ext cx="5384800" cy="4352929"/>
          </a:xfrm>
          <a:prstGeom prst="rect">
            <a:avLst/>
          </a:prstGeom>
        </p:spPr>
        <p:txBody>
          <a:bodyPr lIns="0" tIns="0" rIns="0" bIns="0"/>
          <a:lstStyle>
            <a:lvl1pPr>
              <a:spcBef>
                <a:spcPts val="800"/>
              </a:spcBef>
              <a:defRPr sz="3733">
                <a:solidFill>
                  <a:srgbClr val="FFFFFF"/>
                </a:solidFill>
              </a:defRPr>
            </a:lvl1pPr>
            <a:lvl2pPr marL="1054074" indent="-444489">
              <a:spcBef>
                <a:spcPts val="800"/>
              </a:spcBef>
              <a:defRPr sz="3733">
                <a:solidFill>
                  <a:srgbClr val="FFFFFF"/>
                </a:solidFill>
              </a:defRPr>
            </a:lvl2pPr>
            <a:lvl3pPr marL="1645876" indent="-426707">
              <a:spcBef>
                <a:spcPts val="800"/>
              </a:spcBef>
              <a:defRPr sz="3733">
                <a:solidFill>
                  <a:srgbClr val="FFFFFF"/>
                </a:solidFill>
              </a:defRPr>
            </a:lvl3pPr>
            <a:lvl4pPr marL="2302876" indent="-474121">
              <a:spcBef>
                <a:spcPts val="800"/>
              </a:spcBef>
              <a:defRPr sz="3733">
                <a:solidFill>
                  <a:srgbClr val="FFFFFF"/>
                </a:solidFill>
              </a:defRPr>
            </a:lvl4pPr>
            <a:lvl5pPr marL="2912461" indent="-474121">
              <a:spcBef>
                <a:spcPts val="800"/>
              </a:spcBef>
              <a:defRPr sz="3733">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209" name="Picture 8" descr="Picture 8"/>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210" name="Slide Number"/>
          <p:cNvSpPr txBox="1">
            <a:spLocks noGrp="1"/>
          </p:cNvSpPr>
          <p:nvPr>
            <p:ph type="sldNum" sz="quarter" idx="2"/>
          </p:nvPr>
        </p:nvSpPr>
        <p:spPr>
          <a:xfrm>
            <a:off x="11406719" y="6464300"/>
            <a:ext cx="169335" cy="169333"/>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0113431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1_Comparison">
    <p:spTree>
      <p:nvGrpSpPr>
        <p:cNvPr id="1" name=""/>
        <p:cNvGrpSpPr/>
        <p:nvPr/>
      </p:nvGrpSpPr>
      <p:grpSpPr>
        <a:xfrm>
          <a:off x="0" y="0"/>
          <a:ext cx="0" cy="0"/>
          <a:chOff x="0" y="0"/>
          <a:chExt cx="0" cy="0"/>
        </a:xfrm>
      </p:grpSpPr>
      <p:sp>
        <p:nvSpPr>
          <p:cNvPr id="217" name="Rectangle 11"/>
          <p:cNvSpPr/>
          <p:nvPr/>
        </p:nvSpPr>
        <p:spPr>
          <a:xfrm>
            <a:off x="0" y="1413933"/>
            <a:ext cx="12192000" cy="5444067"/>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218" name="Rectangle 13"/>
          <p:cNvSpPr/>
          <p:nvPr/>
        </p:nvSpPr>
        <p:spPr>
          <a:xfrm flipV="1">
            <a:off x="0" y="1363134"/>
            <a:ext cx="12192000" cy="143933"/>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219" name="Line 14"/>
          <p:cNvSpPr/>
          <p:nvPr/>
        </p:nvSpPr>
        <p:spPr>
          <a:xfrm>
            <a:off x="622300" y="6381750"/>
            <a:ext cx="10972800" cy="1"/>
          </a:xfrm>
          <a:prstGeom prst="line">
            <a:avLst/>
          </a:prstGeom>
          <a:ln>
            <a:solidFill>
              <a:srgbClr val="FFFFFF"/>
            </a:solidFill>
          </a:ln>
        </p:spPr>
        <p:txBody>
          <a:bodyPr lIns="60957" tIns="60957" rIns="60957" bIns="60957"/>
          <a:lstStyle/>
          <a:p>
            <a:endParaRPr sz="2400"/>
          </a:p>
        </p:txBody>
      </p:sp>
      <p:pic>
        <p:nvPicPr>
          <p:cNvPr id="220"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221" name="Title Text"/>
          <p:cNvSpPr txBox="1">
            <a:spLocks noGrp="1"/>
          </p:cNvSpPr>
          <p:nvPr>
            <p:ph type="title"/>
          </p:nvPr>
        </p:nvSpPr>
        <p:spPr>
          <a:prstGeom prst="rect">
            <a:avLst/>
          </a:prstGeom>
        </p:spPr>
        <p:txBody>
          <a:bodyPr lIns="0" tIns="0" rIns="0" bIns="0" anchor="b"/>
          <a:lstStyle>
            <a:lvl1pPr algn="l">
              <a:lnSpc>
                <a:spcPct val="90000"/>
              </a:lnSpc>
              <a:defRPr sz="3467" b="1">
                <a:solidFill>
                  <a:srgbClr val="0039A6"/>
                </a:solidFill>
              </a:defRPr>
            </a:lvl1pPr>
          </a:lstStyle>
          <a:p>
            <a:r>
              <a:t>Title Text</a:t>
            </a:r>
          </a:p>
        </p:txBody>
      </p:sp>
      <p:sp>
        <p:nvSpPr>
          <p:cNvPr id="222" name="Body Level One…"/>
          <p:cNvSpPr txBox="1">
            <a:spLocks noGrp="1"/>
          </p:cNvSpPr>
          <p:nvPr>
            <p:ph type="body" sz="quarter" idx="1"/>
          </p:nvPr>
        </p:nvSpPr>
        <p:spPr>
          <a:xfrm>
            <a:off x="609600" y="1535111"/>
            <a:ext cx="5386917" cy="639765"/>
          </a:xfrm>
          <a:prstGeom prst="rect">
            <a:avLst/>
          </a:prstGeom>
        </p:spPr>
        <p:txBody>
          <a:bodyPr lIns="0" tIns="0" rIns="0" bIns="0" anchor="b"/>
          <a:lstStyle>
            <a:lvl1pPr marL="0" indent="0">
              <a:spcBef>
                <a:spcPts val="667"/>
              </a:spcBef>
              <a:buSzTx/>
              <a:buNone/>
              <a:defRPr sz="3200" b="1">
                <a:solidFill>
                  <a:srgbClr val="FFFFFF"/>
                </a:solidFill>
              </a:defRPr>
            </a:lvl1pPr>
            <a:lvl2pPr marL="0" indent="0">
              <a:spcBef>
                <a:spcPts val="667"/>
              </a:spcBef>
              <a:buSzTx/>
              <a:buNone/>
              <a:defRPr sz="3200" b="1">
                <a:solidFill>
                  <a:srgbClr val="FFFFFF"/>
                </a:solidFill>
              </a:defRPr>
            </a:lvl2pPr>
            <a:lvl3pPr marL="0" indent="0">
              <a:spcBef>
                <a:spcPts val="667"/>
              </a:spcBef>
              <a:buSzTx/>
              <a:buNone/>
              <a:defRPr sz="3200" b="1">
                <a:solidFill>
                  <a:srgbClr val="FFFFFF"/>
                </a:solidFill>
              </a:defRPr>
            </a:lvl3pPr>
            <a:lvl4pPr marL="0" indent="0">
              <a:spcBef>
                <a:spcPts val="667"/>
              </a:spcBef>
              <a:buSzTx/>
              <a:buNone/>
              <a:defRPr sz="3200" b="1">
                <a:solidFill>
                  <a:srgbClr val="FFFFFF"/>
                </a:solidFill>
              </a:defRPr>
            </a:lvl4pPr>
            <a:lvl5pPr marL="0" indent="0">
              <a:spcBef>
                <a:spcPts val="667"/>
              </a:spcBef>
              <a:buSzTx/>
              <a:buNone/>
              <a:defRPr sz="32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23" name="Text Placeholder 4"/>
          <p:cNvSpPr>
            <a:spLocks noGrp="1"/>
          </p:cNvSpPr>
          <p:nvPr>
            <p:ph type="body" sz="quarter" idx="13"/>
          </p:nvPr>
        </p:nvSpPr>
        <p:spPr>
          <a:xfrm>
            <a:off x="6193369" y="1535111"/>
            <a:ext cx="5389036" cy="639765"/>
          </a:xfrm>
          <a:prstGeom prst="rect">
            <a:avLst/>
          </a:prstGeom>
        </p:spPr>
        <p:txBody>
          <a:bodyPr lIns="0" tIns="0" rIns="0" bIns="0" anchor="b"/>
          <a:lstStyle>
            <a:lvl1pPr marL="0" indent="0">
              <a:spcBef>
                <a:spcPts val="667"/>
              </a:spcBef>
              <a:buSzTx/>
              <a:buNone/>
              <a:defRPr sz="2400" b="1">
                <a:solidFill>
                  <a:srgbClr val="FFFFFF"/>
                </a:solidFill>
              </a:defRPr>
            </a:lvl1pPr>
          </a:lstStyle>
          <a:p>
            <a:pPr marL="0" indent="0">
              <a:spcBef>
                <a:spcPts val="500"/>
              </a:spcBef>
              <a:buSzTx/>
              <a:buNone/>
              <a:defRPr sz="2400" b="1">
                <a:solidFill>
                  <a:srgbClr val="FFFFFF"/>
                </a:solidFill>
              </a:defRPr>
            </a:pPr>
            <a:endParaRPr/>
          </a:p>
        </p:txBody>
      </p:sp>
      <p:pic>
        <p:nvPicPr>
          <p:cNvPr id="224" name="Picture 9" descr="Picture 9"/>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225" name="Slide Number"/>
          <p:cNvSpPr txBox="1">
            <a:spLocks noGrp="1"/>
          </p:cNvSpPr>
          <p:nvPr>
            <p:ph type="sldNum" sz="quarter" idx="2"/>
          </p:nvPr>
        </p:nvSpPr>
        <p:spPr>
          <a:xfrm>
            <a:off x="11406719" y="6464300"/>
            <a:ext cx="169335" cy="169333"/>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77263226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1_Title Only">
    <p:spTree>
      <p:nvGrpSpPr>
        <p:cNvPr id="1" name=""/>
        <p:cNvGrpSpPr/>
        <p:nvPr/>
      </p:nvGrpSpPr>
      <p:grpSpPr>
        <a:xfrm>
          <a:off x="0" y="0"/>
          <a:ext cx="0" cy="0"/>
          <a:chOff x="0" y="0"/>
          <a:chExt cx="0" cy="0"/>
        </a:xfrm>
      </p:grpSpPr>
      <p:sp>
        <p:nvSpPr>
          <p:cNvPr id="232" name="Rectangle 11"/>
          <p:cNvSpPr/>
          <p:nvPr/>
        </p:nvSpPr>
        <p:spPr>
          <a:xfrm>
            <a:off x="0" y="1413933"/>
            <a:ext cx="12192000" cy="5444067"/>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233" name="Rectangle 13"/>
          <p:cNvSpPr/>
          <p:nvPr/>
        </p:nvSpPr>
        <p:spPr>
          <a:xfrm flipV="1">
            <a:off x="0" y="1363134"/>
            <a:ext cx="12192000" cy="143933"/>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234" name="Line 14"/>
          <p:cNvSpPr/>
          <p:nvPr/>
        </p:nvSpPr>
        <p:spPr>
          <a:xfrm>
            <a:off x="622300" y="6381750"/>
            <a:ext cx="10972800" cy="1"/>
          </a:xfrm>
          <a:prstGeom prst="line">
            <a:avLst/>
          </a:prstGeom>
          <a:ln>
            <a:solidFill>
              <a:srgbClr val="FFFFFF"/>
            </a:solidFill>
          </a:ln>
        </p:spPr>
        <p:txBody>
          <a:bodyPr lIns="60957" tIns="60957" rIns="60957" bIns="60957"/>
          <a:lstStyle/>
          <a:p>
            <a:endParaRPr sz="2400"/>
          </a:p>
        </p:txBody>
      </p:sp>
      <p:pic>
        <p:nvPicPr>
          <p:cNvPr id="235"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236" name="Title Text"/>
          <p:cNvSpPr txBox="1">
            <a:spLocks noGrp="1"/>
          </p:cNvSpPr>
          <p:nvPr>
            <p:ph type="title"/>
          </p:nvPr>
        </p:nvSpPr>
        <p:spPr>
          <a:xfrm>
            <a:off x="624416" y="319618"/>
            <a:ext cx="7967136" cy="944036"/>
          </a:xfrm>
          <a:prstGeom prst="rect">
            <a:avLst/>
          </a:prstGeom>
        </p:spPr>
        <p:txBody>
          <a:bodyPr lIns="0" tIns="0" rIns="0" bIns="0" anchor="b"/>
          <a:lstStyle>
            <a:lvl1pPr algn="l">
              <a:lnSpc>
                <a:spcPct val="90000"/>
              </a:lnSpc>
              <a:defRPr sz="3467" b="1">
                <a:solidFill>
                  <a:srgbClr val="0039A6"/>
                </a:solidFill>
              </a:defRPr>
            </a:lvl1pPr>
          </a:lstStyle>
          <a:p>
            <a:r>
              <a:t>Title Text</a:t>
            </a:r>
          </a:p>
        </p:txBody>
      </p:sp>
      <p:pic>
        <p:nvPicPr>
          <p:cNvPr id="237" name="Picture 7" descr="Picture 7"/>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238" name="Slide Number"/>
          <p:cNvSpPr txBox="1">
            <a:spLocks noGrp="1"/>
          </p:cNvSpPr>
          <p:nvPr>
            <p:ph type="sldNum" sz="quarter" idx="2"/>
          </p:nvPr>
        </p:nvSpPr>
        <p:spPr>
          <a:xfrm>
            <a:off x="11406719" y="6464300"/>
            <a:ext cx="169335" cy="169333"/>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770811815"/>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245" name="Rectangle 11"/>
          <p:cNvSpPr/>
          <p:nvPr/>
        </p:nvSpPr>
        <p:spPr>
          <a:xfrm>
            <a:off x="0" y="1413933"/>
            <a:ext cx="12192000" cy="5444067"/>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246" name="Rectangle 13"/>
          <p:cNvSpPr/>
          <p:nvPr/>
        </p:nvSpPr>
        <p:spPr>
          <a:xfrm flipV="1">
            <a:off x="0" y="1363134"/>
            <a:ext cx="12192000" cy="143933"/>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247" name="Line 14"/>
          <p:cNvSpPr/>
          <p:nvPr/>
        </p:nvSpPr>
        <p:spPr>
          <a:xfrm>
            <a:off x="622300" y="6381750"/>
            <a:ext cx="10972800" cy="1"/>
          </a:xfrm>
          <a:prstGeom prst="line">
            <a:avLst/>
          </a:prstGeom>
          <a:ln>
            <a:solidFill>
              <a:srgbClr val="FFFFFF"/>
            </a:solidFill>
          </a:ln>
        </p:spPr>
        <p:txBody>
          <a:bodyPr lIns="60957" tIns="60957" rIns="60957" bIns="60957"/>
          <a:lstStyle/>
          <a:p>
            <a:endParaRPr sz="2400"/>
          </a:p>
        </p:txBody>
      </p:sp>
      <p:pic>
        <p:nvPicPr>
          <p:cNvPr id="248"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pic>
        <p:nvPicPr>
          <p:cNvPr id="249" name="Picture 6" descr="Picture 6"/>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250" name="Slide Number"/>
          <p:cNvSpPr txBox="1">
            <a:spLocks noGrp="1"/>
          </p:cNvSpPr>
          <p:nvPr>
            <p:ph type="sldNum" sz="quarter" idx="2"/>
          </p:nvPr>
        </p:nvSpPr>
        <p:spPr>
          <a:xfrm>
            <a:off x="11406719" y="6464300"/>
            <a:ext cx="169335" cy="169333"/>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34181990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1_Content with Caption">
    <p:spTree>
      <p:nvGrpSpPr>
        <p:cNvPr id="1" name=""/>
        <p:cNvGrpSpPr/>
        <p:nvPr/>
      </p:nvGrpSpPr>
      <p:grpSpPr>
        <a:xfrm>
          <a:off x="0" y="0"/>
          <a:ext cx="0" cy="0"/>
          <a:chOff x="0" y="0"/>
          <a:chExt cx="0" cy="0"/>
        </a:xfrm>
      </p:grpSpPr>
      <p:sp>
        <p:nvSpPr>
          <p:cNvPr id="257" name="Rectangle 11"/>
          <p:cNvSpPr/>
          <p:nvPr/>
        </p:nvSpPr>
        <p:spPr>
          <a:xfrm>
            <a:off x="0" y="1413933"/>
            <a:ext cx="12192000" cy="5444067"/>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258" name="Rectangle 13"/>
          <p:cNvSpPr/>
          <p:nvPr/>
        </p:nvSpPr>
        <p:spPr>
          <a:xfrm flipV="1">
            <a:off x="0" y="1363134"/>
            <a:ext cx="12192000" cy="143933"/>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259" name="Line 14"/>
          <p:cNvSpPr/>
          <p:nvPr/>
        </p:nvSpPr>
        <p:spPr>
          <a:xfrm>
            <a:off x="622300" y="6381750"/>
            <a:ext cx="10972800" cy="1"/>
          </a:xfrm>
          <a:prstGeom prst="line">
            <a:avLst/>
          </a:prstGeom>
          <a:ln>
            <a:solidFill>
              <a:srgbClr val="FFFFFF"/>
            </a:solidFill>
          </a:ln>
        </p:spPr>
        <p:txBody>
          <a:bodyPr lIns="60957" tIns="60957" rIns="60957" bIns="60957"/>
          <a:lstStyle/>
          <a:p>
            <a:endParaRPr sz="2400"/>
          </a:p>
        </p:txBody>
      </p:sp>
      <p:pic>
        <p:nvPicPr>
          <p:cNvPr id="260"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261" name="Title Text"/>
          <p:cNvSpPr txBox="1">
            <a:spLocks noGrp="1"/>
          </p:cNvSpPr>
          <p:nvPr>
            <p:ph type="title"/>
          </p:nvPr>
        </p:nvSpPr>
        <p:spPr>
          <a:xfrm>
            <a:off x="609602" y="273047"/>
            <a:ext cx="4011087" cy="1162053"/>
          </a:xfrm>
          <a:prstGeom prst="rect">
            <a:avLst/>
          </a:prstGeom>
        </p:spPr>
        <p:txBody>
          <a:bodyPr lIns="0" tIns="0" rIns="0" bIns="0" anchor="b"/>
          <a:lstStyle>
            <a:lvl1pPr algn="l">
              <a:lnSpc>
                <a:spcPct val="90000"/>
              </a:lnSpc>
              <a:defRPr sz="2667" b="1">
                <a:solidFill>
                  <a:srgbClr val="0039A6"/>
                </a:solidFill>
              </a:defRPr>
            </a:lvl1pPr>
          </a:lstStyle>
          <a:p>
            <a:r>
              <a:t>Title Text</a:t>
            </a:r>
          </a:p>
        </p:txBody>
      </p:sp>
      <p:sp>
        <p:nvSpPr>
          <p:cNvPr id="262" name="Body Level One…"/>
          <p:cNvSpPr txBox="1">
            <a:spLocks noGrp="1"/>
          </p:cNvSpPr>
          <p:nvPr>
            <p:ph type="body" idx="1"/>
          </p:nvPr>
        </p:nvSpPr>
        <p:spPr>
          <a:xfrm>
            <a:off x="4766733" y="273051"/>
            <a:ext cx="6815667" cy="5853115"/>
          </a:xfrm>
          <a:prstGeom prst="rect">
            <a:avLst/>
          </a:prstGeom>
        </p:spPr>
        <p:txBody>
          <a:bodyPr lIns="0" tIns="0" rIns="0" bIns="0"/>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63" name="Text Placeholder 3"/>
          <p:cNvSpPr>
            <a:spLocks noGrp="1"/>
          </p:cNvSpPr>
          <p:nvPr>
            <p:ph type="body" sz="half" idx="13"/>
          </p:nvPr>
        </p:nvSpPr>
        <p:spPr>
          <a:xfrm>
            <a:off x="609600" y="1435102"/>
            <a:ext cx="4011088" cy="4691063"/>
          </a:xfrm>
          <a:prstGeom prst="rect">
            <a:avLst/>
          </a:prstGeom>
        </p:spPr>
        <p:txBody>
          <a:bodyPr lIns="0" tIns="0" rIns="0" bIns="0"/>
          <a:lstStyle>
            <a:lvl1pPr marL="0" indent="0">
              <a:spcBef>
                <a:spcPts val="400"/>
              </a:spcBef>
              <a:buSzTx/>
              <a:buNone/>
              <a:defRPr sz="1400">
                <a:solidFill>
                  <a:srgbClr val="FFFFFF"/>
                </a:solidFill>
              </a:defRPr>
            </a:lvl1pPr>
          </a:lstStyle>
          <a:p>
            <a:pPr marL="0" indent="0">
              <a:spcBef>
                <a:spcPts val="300"/>
              </a:spcBef>
              <a:buSzTx/>
              <a:buNone/>
              <a:defRPr sz="1400">
                <a:solidFill>
                  <a:srgbClr val="FFFFFF"/>
                </a:solidFill>
              </a:defRPr>
            </a:pPr>
            <a:endParaRPr/>
          </a:p>
        </p:txBody>
      </p:sp>
      <p:pic>
        <p:nvPicPr>
          <p:cNvPr id="264" name="Picture 9" descr="Picture 9"/>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265" name="Slide Number"/>
          <p:cNvSpPr txBox="1">
            <a:spLocks noGrp="1"/>
          </p:cNvSpPr>
          <p:nvPr>
            <p:ph type="sldNum" sz="quarter" idx="2"/>
          </p:nvPr>
        </p:nvSpPr>
        <p:spPr>
          <a:xfrm>
            <a:off x="11406719" y="6464300"/>
            <a:ext cx="169335" cy="169333"/>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545746880"/>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1_Picture with Caption">
    <p:spTree>
      <p:nvGrpSpPr>
        <p:cNvPr id="1" name=""/>
        <p:cNvGrpSpPr/>
        <p:nvPr/>
      </p:nvGrpSpPr>
      <p:grpSpPr>
        <a:xfrm>
          <a:off x="0" y="0"/>
          <a:ext cx="0" cy="0"/>
          <a:chOff x="0" y="0"/>
          <a:chExt cx="0" cy="0"/>
        </a:xfrm>
      </p:grpSpPr>
      <p:sp>
        <p:nvSpPr>
          <p:cNvPr id="272" name="Rectangle 11"/>
          <p:cNvSpPr/>
          <p:nvPr/>
        </p:nvSpPr>
        <p:spPr>
          <a:xfrm>
            <a:off x="0" y="1413933"/>
            <a:ext cx="12192000" cy="5444067"/>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273" name="Rectangle 13"/>
          <p:cNvSpPr/>
          <p:nvPr/>
        </p:nvSpPr>
        <p:spPr>
          <a:xfrm flipV="1">
            <a:off x="0" y="1363134"/>
            <a:ext cx="12192000" cy="143933"/>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274" name="Line 14"/>
          <p:cNvSpPr/>
          <p:nvPr/>
        </p:nvSpPr>
        <p:spPr>
          <a:xfrm>
            <a:off x="622300" y="6381750"/>
            <a:ext cx="10972800" cy="1"/>
          </a:xfrm>
          <a:prstGeom prst="line">
            <a:avLst/>
          </a:prstGeom>
          <a:ln>
            <a:solidFill>
              <a:srgbClr val="FFFFFF"/>
            </a:solidFill>
          </a:ln>
        </p:spPr>
        <p:txBody>
          <a:bodyPr lIns="60957" tIns="60957" rIns="60957" bIns="60957"/>
          <a:lstStyle/>
          <a:p>
            <a:endParaRPr sz="2400"/>
          </a:p>
        </p:txBody>
      </p:sp>
      <p:pic>
        <p:nvPicPr>
          <p:cNvPr id="275"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276" name="Title Text"/>
          <p:cNvSpPr txBox="1">
            <a:spLocks noGrp="1"/>
          </p:cNvSpPr>
          <p:nvPr>
            <p:ph type="title"/>
          </p:nvPr>
        </p:nvSpPr>
        <p:spPr>
          <a:xfrm>
            <a:off x="2389717" y="4800600"/>
            <a:ext cx="7315203" cy="566739"/>
          </a:xfrm>
          <a:prstGeom prst="rect">
            <a:avLst/>
          </a:prstGeom>
        </p:spPr>
        <p:txBody>
          <a:bodyPr lIns="0" tIns="0" rIns="0" bIns="0" anchor="b"/>
          <a:lstStyle>
            <a:lvl1pPr algn="l">
              <a:lnSpc>
                <a:spcPct val="90000"/>
              </a:lnSpc>
              <a:defRPr sz="2667" b="1">
                <a:solidFill>
                  <a:srgbClr val="0039A6"/>
                </a:solidFill>
              </a:defRPr>
            </a:lvl1pPr>
          </a:lstStyle>
          <a:p>
            <a:r>
              <a:t>Title Text</a:t>
            </a:r>
          </a:p>
        </p:txBody>
      </p:sp>
      <p:sp>
        <p:nvSpPr>
          <p:cNvPr id="277" name="Picture Placeholder 2"/>
          <p:cNvSpPr>
            <a:spLocks noGrp="1"/>
          </p:cNvSpPr>
          <p:nvPr>
            <p:ph type="pic" sz="half" idx="13"/>
          </p:nvPr>
        </p:nvSpPr>
        <p:spPr>
          <a:xfrm>
            <a:off x="2389717" y="612776"/>
            <a:ext cx="7315203" cy="4114801"/>
          </a:xfrm>
          <a:prstGeom prst="rect">
            <a:avLst/>
          </a:prstGeom>
        </p:spPr>
        <p:txBody>
          <a:bodyPr lIns="91439" tIns="45719" rIns="91439" bIns="45719">
            <a:noAutofit/>
          </a:bodyPr>
          <a:lstStyle/>
          <a:p>
            <a:endParaRPr/>
          </a:p>
        </p:txBody>
      </p:sp>
      <p:sp>
        <p:nvSpPr>
          <p:cNvPr id="278" name="Body Level One…"/>
          <p:cNvSpPr txBox="1">
            <a:spLocks noGrp="1"/>
          </p:cNvSpPr>
          <p:nvPr>
            <p:ph type="body" sz="quarter" idx="1"/>
          </p:nvPr>
        </p:nvSpPr>
        <p:spPr>
          <a:xfrm>
            <a:off x="2389717" y="5367338"/>
            <a:ext cx="7315203" cy="804865"/>
          </a:xfrm>
          <a:prstGeom prst="rect">
            <a:avLst/>
          </a:prstGeom>
        </p:spPr>
        <p:txBody>
          <a:bodyPr lIns="0" tIns="0" rIns="0" bIns="0"/>
          <a:lstStyle>
            <a:lvl1pPr marL="0" indent="0">
              <a:spcBef>
                <a:spcPts val="400"/>
              </a:spcBef>
              <a:buSzTx/>
              <a:buNone/>
              <a:defRPr sz="1867">
                <a:solidFill>
                  <a:srgbClr val="FFFFFF"/>
                </a:solidFill>
              </a:defRPr>
            </a:lvl1pPr>
            <a:lvl2pPr marL="0" indent="0">
              <a:spcBef>
                <a:spcPts val="400"/>
              </a:spcBef>
              <a:buSzTx/>
              <a:buNone/>
              <a:defRPr sz="1867">
                <a:solidFill>
                  <a:srgbClr val="FFFFFF"/>
                </a:solidFill>
              </a:defRPr>
            </a:lvl2pPr>
            <a:lvl3pPr marL="0" indent="0">
              <a:spcBef>
                <a:spcPts val="400"/>
              </a:spcBef>
              <a:buSzTx/>
              <a:buNone/>
              <a:defRPr sz="1867">
                <a:solidFill>
                  <a:srgbClr val="FFFFFF"/>
                </a:solidFill>
              </a:defRPr>
            </a:lvl3pPr>
            <a:lvl4pPr marL="0" indent="0">
              <a:spcBef>
                <a:spcPts val="400"/>
              </a:spcBef>
              <a:buSzTx/>
              <a:buNone/>
              <a:defRPr sz="1867">
                <a:solidFill>
                  <a:srgbClr val="FFFFFF"/>
                </a:solidFill>
              </a:defRPr>
            </a:lvl4pPr>
            <a:lvl5pPr marL="0" indent="0">
              <a:spcBef>
                <a:spcPts val="400"/>
              </a:spcBef>
              <a:buSzTx/>
              <a:buNone/>
              <a:defRPr sz="1867">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279" name="Picture 9" descr="Picture 9"/>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280" name="Slide Number"/>
          <p:cNvSpPr txBox="1">
            <a:spLocks noGrp="1"/>
          </p:cNvSpPr>
          <p:nvPr>
            <p:ph type="sldNum" sz="quarter" idx="2"/>
          </p:nvPr>
        </p:nvSpPr>
        <p:spPr>
          <a:xfrm>
            <a:off x="11406719" y="6464300"/>
            <a:ext cx="169335" cy="169333"/>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05786015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1_Title and Vertical Text">
    <p:spTree>
      <p:nvGrpSpPr>
        <p:cNvPr id="1" name=""/>
        <p:cNvGrpSpPr/>
        <p:nvPr/>
      </p:nvGrpSpPr>
      <p:grpSpPr>
        <a:xfrm>
          <a:off x="0" y="0"/>
          <a:ext cx="0" cy="0"/>
          <a:chOff x="0" y="0"/>
          <a:chExt cx="0" cy="0"/>
        </a:xfrm>
      </p:grpSpPr>
      <p:sp>
        <p:nvSpPr>
          <p:cNvPr id="287" name="Rectangle 11"/>
          <p:cNvSpPr/>
          <p:nvPr/>
        </p:nvSpPr>
        <p:spPr>
          <a:xfrm>
            <a:off x="0" y="1413933"/>
            <a:ext cx="12192000" cy="5444067"/>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288" name="Rectangle 13"/>
          <p:cNvSpPr/>
          <p:nvPr/>
        </p:nvSpPr>
        <p:spPr>
          <a:xfrm flipV="1">
            <a:off x="0" y="1363134"/>
            <a:ext cx="12192000" cy="143933"/>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289" name="Line 14"/>
          <p:cNvSpPr/>
          <p:nvPr/>
        </p:nvSpPr>
        <p:spPr>
          <a:xfrm>
            <a:off x="622300" y="6381750"/>
            <a:ext cx="10972800" cy="1"/>
          </a:xfrm>
          <a:prstGeom prst="line">
            <a:avLst/>
          </a:prstGeom>
          <a:ln>
            <a:solidFill>
              <a:srgbClr val="FFFFFF"/>
            </a:solidFill>
          </a:ln>
        </p:spPr>
        <p:txBody>
          <a:bodyPr lIns="60957" tIns="60957" rIns="60957" bIns="60957"/>
          <a:lstStyle/>
          <a:p>
            <a:endParaRPr sz="2400"/>
          </a:p>
        </p:txBody>
      </p:sp>
      <p:pic>
        <p:nvPicPr>
          <p:cNvPr id="290"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291" name="Title Text"/>
          <p:cNvSpPr txBox="1">
            <a:spLocks noGrp="1"/>
          </p:cNvSpPr>
          <p:nvPr>
            <p:ph type="title"/>
          </p:nvPr>
        </p:nvSpPr>
        <p:spPr>
          <a:xfrm>
            <a:off x="624416" y="319618"/>
            <a:ext cx="7967136" cy="944036"/>
          </a:xfrm>
          <a:prstGeom prst="rect">
            <a:avLst/>
          </a:prstGeom>
        </p:spPr>
        <p:txBody>
          <a:bodyPr lIns="0" tIns="0" rIns="0" bIns="0" anchor="b"/>
          <a:lstStyle>
            <a:lvl1pPr algn="l">
              <a:lnSpc>
                <a:spcPct val="90000"/>
              </a:lnSpc>
              <a:defRPr sz="3467" b="1">
                <a:solidFill>
                  <a:srgbClr val="0039A6"/>
                </a:solidFill>
              </a:defRPr>
            </a:lvl1pPr>
          </a:lstStyle>
          <a:p>
            <a:r>
              <a:t>Title Text</a:t>
            </a:r>
          </a:p>
        </p:txBody>
      </p:sp>
      <p:sp>
        <p:nvSpPr>
          <p:cNvPr id="292" name="Body Level One…"/>
          <p:cNvSpPr txBox="1">
            <a:spLocks noGrp="1"/>
          </p:cNvSpPr>
          <p:nvPr>
            <p:ph type="body" idx="1"/>
          </p:nvPr>
        </p:nvSpPr>
        <p:spPr>
          <a:xfrm>
            <a:off x="609600" y="1773767"/>
            <a:ext cx="10972800" cy="4351867"/>
          </a:xfrm>
          <a:prstGeom prst="rect">
            <a:avLst/>
          </a:prstGeom>
        </p:spPr>
        <p:txBody>
          <a:bodyPr lIns="0" tIns="0" rIns="0" bIns="0"/>
          <a:lstStyle>
            <a:lvl1pPr>
              <a:spcBef>
                <a:spcPts val="533"/>
              </a:spcBef>
              <a:defRPr sz="2400">
                <a:solidFill>
                  <a:srgbClr val="FFFFFF"/>
                </a:solidFill>
              </a:defRPr>
            </a:lvl1pPr>
            <a:lvl2pPr marL="1038198" indent="-428613">
              <a:spcBef>
                <a:spcPts val="533"/>
              </a:spcBef>
              <a:defRPr sz="2400">
                <a:solidFill>
                  <a:srgbClr val="FFFFFF"/>
                </a:solidFill>
              </a:defRPr>
            </a:lvl2pPr>
            <a:lvl3pPr marL="1611045" indent="-391876">
              <a:spcBef>
                <a:spcPts val="533"/>
              </a:spcBef>
              <a:defRPr sz="2400">
                <a:solidFill>
                  <a:srgbClr val="FFFFFF"/>
                </a:solidFill>
              </a:defRPr>
            </a:lvl3pPr>
            <a:lvl4pPr marL="2285943" indent="-457189">
              <a:spcBef>
                <a:spcPts val="533"/>
              </a:spcBef>
              <a:defRPr sz="2400">
                <a:solidFill>
                  <a:srgbClr val="FFFFFF"/>
                </a:solidFill>
              </a:defRPr>
            </a:lvl4pPr>
            <a:lvl5pPr marL="2986963" indent="-548624">
              <a:spcBef>
                <a:spcPts val="533"/>
              </a:spcBef>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293" name="Picture 8" descr="Picture 8"/>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294" name="Slide Number"/>
          <p:cNvSpPr txBox="1">
            <a:spLocks noGrp="1"/>
          </p:cNvSpPr>
          <p:nvPr>
            <p:ph type="sldNum" sz="quarter" idx="2"/>
          </p:nvPr>
        </p:nvSpPr>
        <p:spPr>
          <a:xfrm>
            <a:off x="11406719" y="6464300"/>
            <a:ext cx="169335" cy="169333"/>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68225673"/>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1_Vertical Title and Text">
    <p:spTree>
      <p:nvGrpSpPr>
        <p:cNvPr id="1" name=""/>
        <p:cNvGrpSpPr/>
        <p:nvPr/>
      </p:nvGrpSpPr>
      <p:grpSpPr>
        <a:xfrm>
          <a:off x="0" y="0"/>
          <a:ext cx="0" cy="0"/>
          <a:chOff x="0" y="0"/>
          <a:chExt cx="0" cy="0"/>
        </a:xfrm>
      </p:grpSpPr>
      <p:sp>
        <p:nvSpPr>
          <p:cNvPr id="301" name="Rectangle 11"/>
          <p:cNvSpPr/>
          <p:nvPr/>
        </p:nvSpPr>
        <p:spPr>
          <a:xfrm>
            <a:off x="0" y="1413933"/>
            <a:ext cx="12192000" cy="5444067"/>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302" name="Rectangle 13"/>
          <p:cNvSpPr/>
          <p:nvPr/>
        </p:nvSpPr>
        <p:spPr>
          <a:xfrm flipV="1">
            <a:off x="0" y="1363134"/>
            <a:ext cx="12192000" cy="143933"/>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303" name="Line 14"/>
          <p:cNvSpPr/>
          <p:nvPr/>
        </p:nvSpPr>
        <p:spPr>
          <a:xfrm>
            <a:off x="622300" y="6381750"/>
            <a:ext cx="10972800" cy="1"/>
          </a:xfrm>
          <a:prstGeom prst="line">
            <a:avLst/>
          </a:prstGeom>
          <a:ln>
            <a:solidFill>
              <a:srgbClr val="FFFFFF"/>
            </a:solidFill>
          </a:ln>
        </p:spPr>
        <p:txBody>
          <a:bodyPr lIns="60957" tIns="60957" rIns="60957" bIns="60957"/>
          <a:lstStyle/>
          <a:p>
            <a:endParaRPr sz="2400"/>
          </a:p>
        </p:txBody>
      </p:sp>
      <p:pic>
        <p:nvPicPr>
          <p:cNvPr id="304"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305" name="Title Text"/>
          <p:cNvSpPr txBox="1">
            <a:spLocks noGrp="1"/>
          </p:cNvSpPr>
          <p:nvPr>
            <p:ph type="title"/>
          </p:nvPr>
        </p:nvSpPr>
        <p:spPr>
          <a:xfrm>
            <a:off x="8839200" y="319089"/>
            <a:ext cx="2743200" cy="5807075"/>
          </a:xfrm>
          <a:prstGeom prst="rect">
            <a:avLst/>
          </a:prstGeom>
        </p:spPr>
        <p:txBody>
          <a:bodyPr lIns="0" tIns="0" rIns="0" bIns="0" anchor="b"/>
          <a:lstStyle>
            <a:lvl1pPr algn="l">
              <a:lnSpc>
                <a:spcPct val="90000"/>
              </a:lnSpc>
              <a:defRPr sz="3467" b="1">
                <a:solidFill>
                  <a:srgbClr val="0039A6"/>
                </a:solidFill>
              </a:defRPr>
            </a:lvl1pPr>
          </a:lstStyle>
          <a:p>
            <a:r>
              <a:t>Title Text</a:t>
            </a:r>
          </a:p>
        </p:txBody>
      </p:sp>
      <p:sp>
        <p:nvSpPr>
          <p:cNvPr id="306" name="Body Level One…"/>
          <p:cNvSpPr txBox="1">
            <a:spLocks noGrp="1"/>
          </p:cNvSpPr>
          <p:nvPr>
            <p:ph type="body" idx="1"/>
          </p:nvPr>
        </p:nvSpPr>
        <p:spPr>
          <a:xfrm>
            <a:off x="609600" y="319089"/>
            <a:ext cx="8026400" cy="5807075"/>
          </a:xfrm>
          <a:prstGeom prst="rect">
            <a:avLst/>
          </a:prstGeom>
        </p:spPr>
        <p:txBody>
          <a:bodyPr lIns="0" tIns="0" rIns="0" bIns="0"/>
          <a:lstStyle>
            <a:lvl1pPr>
              <a:spcBef>
                <a:spcPts val="533"/>
              </a:spcBef>
              <a:defRPr sz="2400">
                <a:solidFill>
                  <a:srgbClr val="FFFFFF"/>
                </a:solidFill>
              </a:defRPr>
            </a:lvl1pPr>
            <a:lvl2pPr marL="1038198" indent="-428613">
              <a:spcBef>
                <a:spcPts val="533"/>
              </a:spcBef>
              <a:defRPr sz="2400">
                <a:solidFill>
                  <a:srgbClr val="FFFFFF"/>
                </a:solidFill>
              </a:defRPr>
            </a:lvl2pPr>
            <a:lvl3pPr marL="1611045" indent="-391876">
              <a:spcBef>
                <a:spcPts val="533"/>
              </a:spcBef>
              <a:defRPr sz="2400">
                <a:solidFill>
                  <a:srgbClr val="FFFFFF"/>
                </a:solidFill>
              </a:defRPr>
            </a:lvl3pPr>
            <a:lvl4pPr marL="2285943" indent="-457189">
              <a:spcBef>
                <a:spcPts val="533"/>
              </a:spcBef>
              <a:defRPr sz="2400">
                <a:solidFill>
                  <a:srgbClr val="FFFFFF"/>
                </a:solidFill>
              </a:defRPr>
            </a:lvl4pPr>
            <a:lvl5pPr marL="2986963" indent="-548624">
              <a:spcBef>
                <a:spcPts val="533"/>
              </a:spcBef>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307" name="Picture 8" descr="Picture 8"/>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308" name="Slide Number"/>
          <p:cNvSpPr txBox="1">
            <a:spLocks noGrp="1"/>
          </p:cNvSpPr>
          <p:nvPr>
            <p:ph type="sldNum" sz="quarter" idx="2"/>
          </p:nvPr>
        </p:nvSpPr>
        <p:spPr>
          <a:xfrm>
            <a:off x="11406719" y="6464300"/>
            <a:ext cx="169335" cy="169333"/>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27854439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315"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316" name="Title Text"/>
          <p:cNvSpPr txBox="1">
            <a:spLocks noGrp="1"/>
          </p:cNvSpPr>
          <p:nvPr>
            <p:ph type="title"/>
          </p:nvPr>
        </p:nvSpPr>
        <p:spPr>
          <a:xfrm>
            <a:off x="914400" y="2130426"/>
            <a:ext cx="10363200" cy="1470028"/>
          </a:xfrm>
          <a:prstGeom prst="rect">
            <a:avLst/>
          </a:prstGeom>
        </p:spPr>
        <p:txBody>
          <a:bodyPr lIns="0" tIns="0" rIns="0" bIns="0" anchor="b"/>
          <a:lstStyle>
            <a:lvl1pPr algn="l">
              <a:lnSpc>
                <a:spcPct val="90000"/>
              </a:lnSpc>
              <a:defRPr sz="3467" b="1">
                <a:solidFill>
                  <a:srgbClr val="0039A6"/>
                </a:solidFill>
              </a:defRPr>
            </a:lvl1pPr>
          </a:lstStyle>
          <a:p>
            <a:r>
              <a:t>Title Text</a:t>
            </a:r>
          </a:p>
        </p:txBody>
      </p:sp>
      <p:sp>
        <p:nvSpPr>
          <p:cNvPr id="317" name="Body Level One…"/>
          <p:cNvSpPr txBox="1">
            <a:spLocks noGrp="1"/>
          </p:cNvSpPr>
          <p:nvPr>
            <p:ph type="body" sz="quarter" idx="1"/>
          </p:nvPr>
        </p:nvSpPr>
        <p:spPr>
          <a:xfrm>
            <a:off x="1828800" y="3886200"/>
            <a:ext cx="8534400" cy="1752600"/>
          </a:xfrm>
          <a:prstGeom prst="rect">
            <a:avLst/>
          </a:prstGeom>
        </p:spPr>
        <p:txBody>
          <a:bodyPr/>
          <a:lstStyle>
            <a:lvl1pPr marL="0" indent="0" algn="ctr">
              <a:spcBef>
                <a:spcPts val="533"/>
              </a:spcBef>
              <a:buSzTx/>
              <a:buNone/>
              <a:defRPr sz="2400">
                <a:solidFill>
                  <a:srgbClr val="FFFFFF"/>
                </a:solidFill>
              </a:defRPr>
            </a:lvl1pPr>
            <a:lvl2pPr marL="0" indent="0" algn="ctr">
              <a:spcBef>
                <a:spcPts val="533"/>
              </a:spcBef>
              <a:buSzTx/>
              <a:buNone/>
              <a:defRPr sz="2400">
                <a:solidFill>
                  <a:srgbClr val="FFFFFF"/>
                </a:solidFill>
              </a:defRPr>
            </a:lvl2pPr>
            <a:lvl3pPr marL="0" indent="0" algn="ctr">
              <a:spcBef>
                <a:spcPts val="533"/>
              </a:spcBef>
              <a:buSzTx/>
              <a:buNone/>
              <a:defRPr sz="2400">
                <a:solidFill>
                  <a:srgbClr val="FFFFFF"/>
                </a:solidFill>
              </a:defRPr>
            </a:lvl3pPr>
            <a:lvl4pPr marL="0" indent="0" algn="ctr">
              <a:spcBef>
                <a:spcPts val="533"/>
              </a:spcBef>
              <a:buSzTx/>
              <a:buNone/>
              <a:defRPr sz="2400">
                <a:solidFill>
                  <a:srgbClr val="FFFFFF"/>
                </a:solidFill>
              </a:defRPr>
            </a:lvl4pPr>
            <a:lvl5pPr marL="0" indent="0" algn="ctr">
              <a:spcBef>
                <a:spcPts val="533"/>
              </a:spcBef>
              <a:buSzTx/>
              <a:buNone/>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318" name="Picture 5" descr="Picture 5"/>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435941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B534-5C22-4510-B5DD-0CAA66BF05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E9F0D3-9BFC-4CAA-9AE6-4BABE4275506}"/>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4" name="Footer Placeholder 3">
            <a:extLst>
              <a:ext uri="{FF2B5EF4-FFF2-40B4-BE49-F238E27FC236}">
                <a16:creationId xmlns:a16="http://schemas.microsoft.com/office/drawing/2014/main" id="{A7D8D705-B56F-458E-B50A-A810232EB5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5B9C96-F60A-4AB6-9D6B-D7670FBE5D7B}"/>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3552997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pic>
        <p:nvPicPr>
          <p:cNvPr id="337"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338" name="Title Text"/>
          <p:cNvSpPr txBox="1">
            <a:spLocks noGrp="1"/>
          </p:cNvSpPr>
          <p:nvPr>
            <p:ph type="title"/>
          </p:nvPr>
        </p:nvSpPr>
        <p:spPr>
          <a:xfrm>
            <a:off x="963084" y="4406902"/>
            <a:ext cx="10363201" cy="1362077"/>
          </a:xfrm>
          <a:prstGeom prst="rect">
            <a:avLst/>
          </a:prstGeom>
        </p:spPr>
        <p:txBody>
          <a:bodyPr lIns="0" tIns="0" rIns="0" bIns="0"/>
          <a:lstStyle>
            <a:lvl1pPr algn="l">
              <a:lnSpc>
                <a:spcPct val="90000"/>
              </a:lnSpc>
              <a:defRPr sz="5333" b="1" cap="all">
                <a:solidFill>
                  <a:srgbClr val="0039A6"/>
                </a:solidFill>
              </a:defRPr>
            </a:lvl1pPr>
          </a:lstStyle>
          <a:p>
            <a:r>
              <a:t>Title Text</a:t>
            </a:r>
          </a:p>
        </p:txBody>
      </p:sp>
      <p:sp>
        <p:nvSpPr>
          <p:cNvPr id="339" name="Body Level One…"/>
          <p:cNvSpPr txBox="1">
            <a:spLocks noGrp="1"/>
          </p:cNvSpPr>
          <p:nvPr>
            <p:ph type="body" sz="quarter" idx="1"/>
          </p:nvPr>
        </p:nvSpPr>
        <p:spPr>
          <a:xfrm>
            <a:off x="963084" y="2906711"/>
            <a:ext cx="10363201" cy="1500189"/>
          </a:xfrm>
          <a:prstGeom prst="rect">
            <a:avLst/>
          </a:prstGeom>
        </p:spPr>
        <p:txBody>
          <a:bodyPr anchor="b"/>
          <a:lstStyle>
            <a:lvl1pPr marL="0" indent="0">
              <a:spcBef>
                <a:spcPts val="533"/>
              </a:spcBef>
              <a:buSzTx/>
              <a:buNone/>
              <a:defRPr sz="2667">
                <a:solidFill>
                  <a:srgbClr val="FFFFFF"/>
                </a:solidFill>
              </a:defRPr>
            </a:lvl1pPr>
            <a:lvl2pPr marL="0" indent="0">
              <a:spcBef>
                <a:spcPts val="533"/>
              </a:spcBef>
              <a:buSzTx/>
              <a:buNone/>
              <a:defRPr sz="2667">
                <a:solidFill>
                  <a:srgbClr val="FFFFFF"/>
                </a:solidFill>
              </a:defRPr>
            </a:lvl2pPr>
            <a:lvl3pPr marL="0" indent="0">
              <a:spcBef>
                <a:spcPts val="533"/>
              </a:spcBef>
              <a:buSzTx/>
              <a:buNone/>
              <a:defRPr sz="2667">
                <a:solidFill>
                  <a:srgbClr val="FFFFFF"/>
                </a:solidFill>
              </a:defRPr>
            </a:lvl3pPr>
            <a:lvl4pPr marL="0" indent="0">
              <a:spcBef>
                <a:spcPts val="533"/>
              </a:spcBef>
              <a:buSzTx/>
              <a:buNone/>
              <a:defRPr sz="2667">
                <a:solidFill>
                  <a:srgbClr val="FFFFFF"/>
                </a:solidFill>
              </a:defRPr>
            </a:lvl4pPr>
            <a:lvl5pPr marL="0" indent="0">
              <a:spcBef>
                <a:spcPts val="533"/>
              </a:spcBef>
              <a:buSzTx/>
              <a:buNone/>
              <a:defRPr sz="2667">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340" name="Picture 5" descr="Picture 5"/>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3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8940955"/>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pic>
        <p:nvPicPr>
          <p:cNvPr id="348"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349" name="Title Text"/>
          <p:cNvSpPr txBox="1">
            <a:spLocks noGrp="1"/>
          </p:cNvSpPr>
          <p:nvPr>
            <p:ph type="title"/>
          </p:nvPr>
        </p:nvSpPr>
        <p:spPr>
          <a:xfrm>
            <a:off x="624416" y="319618"/>
            <a:ext cx="6164693" cy="944036"/>
          </a:xfrm>
          <a:prstGeom prst="rect">
            <a:avLst/>
          </a:prstGeom>
        </p:spPr>
        <p:txBody>
          <a:bodyPr lIns="0" tIns="0" rIns="0" bIns="0" anchor="b"/>
          <a:lstStyle>
            <a:lvl1pPr algn="l">
              <a:lnSpc>
                <a:spcPct val="90000"/>
              </a:lnSpc>
              <a:defRPr sz="3467" b="1">
                <a:solidFill>
                  <a:srgbClr val="0039A6"/>
                </a:solidFill>
              </a:defRPr>
            </a:lvl1pPr>
          </a:lstStyle>
          <a:p>
            <a:r>
              <a:t>Title Text</a:t>
            </a:r>
          </a:p>
        </p:txBody>
      </p:sp>
      <p:sp>
        <p:nvSpPr>
          <p:cNvPr id="350" name="Body Level One…"/>
          <p:cNvSpPr txBox="1">
            <a:spLocks noGrp="1"/>
          </p:cNvSpPr>
          <p:nvPr>
            <p:ph type="body" sz="half" idx="1"/>
          </p:nvPr>
        </p:nvSpPr>
        <p:spPr>
          <a:xfrm>
            <a:off x="609600" y="1600200"/>
            <a:ext cx="5384800" cy="4525965"/>
          </a:xfrm>
          <a:prstGeom prst="rect">
            <a:avLst/>
          </a:prstGeom>
        </p:spPr>
        <p:txBody>
          <a:bodyPr/>
          <a:lstStyle>
            <a:lvl1pPr>
              <a:spcBef>
                <a:spcPts val="800"/>
              </a:spcBef>
              <a:defRPr sz="3733">
                <a:solidFill>
                  <a:srgbClr val="FFFFFF"/>
                </a:solidFill>
              </a:defRPr>
            </a:lvl1pPr>
            <a:lvl2pPr marL="1054074" indent="-444489">
              <a:spcBef>
                <a:spcPts val="800"/>
              </a:spcBef>
              <a:defRPr sz="3733">
                <a:solidFill>
                  <a:srgbClr val="FFFFFF"/>
                </a:solidFill>
              </a:defRPr>
            </a:lvl2pPr>
            <a:lvl3pPr marL="1645876" indent="-426707">
              <a:spcBef>
                <a:spcPts val="800"/>
              </a:spcBef>
              <a:defRPr sz="3733">
                <a:solidFill>
                  <a:srgbClr val="FFFFFF"/>
                </a:solidFill>
              </a:defRPr>
            </a:lvl3pPr>
            <a:lvl4pPr marL="2302876" indent="-474121">
              <a:spcBef>
                <a:spcPts val="800"/>
              </a:spcBef>
              <a:defRPr sz="3733">
                <a:solidFill>
                  <a:srgbClr val="FFFFFF"/>
                </a:solidFill>
              </a:defRPr>
            </a:lvl4pPr>
            <a:lvl5pPr marL="2912461" indent="-474121">
              <a:spcBef>
                <a:spcPts val="800"/>
              </a:spcBef>
              <a:defRPr sz="3733">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351" name="Picture 5" descr="Picture 5"/>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3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887053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pic>
        <p:nvPicPr>
          <p:cNvPr id="359"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360" name="Title Text"/>
          <p:cNvSpPr txBox="1">
            <a:spLocks noGrp="1"/>
          </p:cNvSpPr>
          <p:nvPr>
            <p:ph type="title"/>
          </p:nvPr>
        </p:nvSpPr>
        <p:spPr>
          <a:xfrm>
            <a:off x="609601" y="274638"/>
            <a:ext cx="5945689" cy="1143001"/>
          </a:xfrm>
          <a:prstGeom prst="rect">
            <a:avLst/>
          </a:prstGeom>
        </p:spPr>
        <p:txBody>
          <a:bodyPr lIns="0" tIns="0" rIns="0" bIns="0" anchor="b"/>
          <a:lstStyle>
            <a:lvl1pPr algn="l">
              <a:lnSpc>
                <a:spcPct val="90000"/>
              </a:lnSpc>
              <a:defRPr sz="3467" b="1">
                <a:solidFill>
                  <a:srgbClr val="0039A6"/>
                </a:solidFill>
              </a:defRPr>
            </a:lvl1pPr>
          </a:lstStyle>
          <a:p>
            <a:r>
              <a:t>Title Text</a:t>
            </a:r>
          </a:p>
        </p:txBody>
      </p:sp>
      <p:sp>
        <p:nvSpPr>
          <p:cNvPr id="361" name="Body Level One…"/>
          <p:cNvSpPr txBox="1">
            <a:spLocks noGrp="1"/>
          </p:cNvSpPr>
          <p:nvPr>
            <p:ph type="body" sz="quarter" idx="1"/>
          </p:nvPr>
        </p:nvSpPr>
        <p:spPr>
          <a:xfrm>
            <a:off x="609600" y="1535111"/>
            <a:ext cx="5386917" cy="639765"/>
          </a:xfrm>
          <a:prstGeom prst="rect">
            <a:avLst/>
          </a:prstGeom>
        </p:spPr>
        <p:txBody>
          <a:bodyPr anchor="b"/>
          <a:lstStyle>
            <a:lvl1pPr marL="0" indent="0">
              <a:spcBef>
                <a:spcPts val="667"/>
              </a:spcBef>
              <a:buSzTx/>
              <a:buNone/>
              <a:defRPr sz="3200" b="1">
                <a:solidFill>
                  <a:srgbClr val="FFFFFF"/>
                </a:solidFill>
              </a:defRPr>
            </a:lvl1pPr>
            <a:lvl2pPr marL="0" indent="0">
              <a:spcBef>
                <a:spcPts val="667"/>
              </a:spcBef>
              <a:buSzTx/>
              <a:buNone/>
              <a:defRPr sz="3200" b="1">
                <a:solidFill>
                  <a:srgbClr val="FFFFFF"/>
                </a:solidFill>
              </a:defRPr>
            </a:lvl2pPr>
            <a:lvl3pPr marL="0" indent="0">
              <a:spcBef>
                <a:spcPts val="667"/>
              </a:spcBef>
              <a:buSzTx/>
              <a:buNone/>
              <a:defRPr sz="3200" b="1">
                <a:solidFill>
                  <a:srgbClr val="FFFFFF"/>
                </a:solidFill>
              </a:defRPr>
            </a:lvl3pPr>
            <a:lvl4pPr marL="0" indent="0">
              <a:spcBef>
                <a:spcPts val="667"/>
              </a:spcBef>
              <a:buSzTx/>
              <a:buNone/>
              <a:defRPr sz="3200" b="1">
                <a:solidFill>
                  <a:srgbClr val="FFFFFF"/>
                </a:solidFill>
              </a:defRPr>
            </a:lvl4pPr>
            <a:lvl5pPr marL="0" indent="0">
              <a:spcBef>
                <a:spcPts val="667"/>
              </a:spcBef>
              <a:buSzTx/>
              <a:buNone/>
              <a:defRPr sz="32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62" name="Text Placeholder 4"/>
          <p:cNvSpPr>
            <a:spLocks noGrp="1"/>
          </p:cNvSpPr>
          <p:nvPr>
            <p:ph type="body" sz="quarter" idx="13"/>
          </p:nvPr>
        </p:nvSpPr>
        <p:spPr>
          <a:xfrm>
            <a:off x="6193369" y="1535111"/>
            <a:ext cx="5389036" cy="639765"/>
          </a:xfrm>
          <a:prstGeom prst="rect">
            <a:avLst/>
          </a:prstGeom>
        </p:spPr>
        <p:txBody>
          <a:bodyPr anchor="b"/>
          <a:lstStyle>
            <a:lvl1pPr marL="0" indent="0">
              <a:spcBef>
                <a:spcPts val="667"/>
              </a:spcBef>
              <a:buSzTx/>
              <a:buNone/>
              <a:defRPr sz="2400" b="1">
                <a:solidFill>
                  <a:srgbClr val="FFFFFF"/>
                </a:solidFill>
              </a:defRPr>
            </a:lvl1pPr>
          </a:lstStyle>
          <a:p>
            <a:pPr marL="0" indent="0">
              <a:spcBef>
                <a:spcPts val="500"/>
              </a:spcBef>
              <a:buSzTx/>
              <a:buNone/>
              <a:defRPr sz="2400" b="1">
                <a:solidFill>
                  <a:srgbClr val="FFFFFF"/>
                </a:solidFill>
              </a:defRPr>
            </a:pPr>
            <a:endParaRPr/>
          </a:p>
        </p:txBody>
      </p:sp>
      <p:pic>
        <p:nvPicPr>
          <p:cNvPr id="363" name="Picture 6" descr="Picture 6"/>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3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07649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pic>
        <p:nvPicPr>
          <p:cNvPr id="371"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372" name="Title Text"/>
          <p:cNvSpPr txBox="1">
            <a:spLocks noGrp="1"/>
          </p:cNvSpPr>
          <p:nvPr>
            <p:ph type="title"/>
          </p:nvPr>
        </p:nvSpPr>
        <p:spPr>
          <a:xfrm>
            <a:off x="624417" y="319618"/>
            <a:ext cx="6114588" cy="944036"/>
          </a:xfrm>
          <a:prstGeom prst="rect">
            <a:avLst/>
          </a:prstGeom>
        </p:spPr>
        <p:txBody>
          <a:bodyPr lIns="0" tIns="0" rIns="0" bIns="0" anchor="b"/>
          <a:lstStyle>
            <a:lvl1pPr algn="l">
              <a:lnSpc>
                <a:spcPct val="90000"/>
              </a:lnSpc>
              <a:defRPr sz="3467" b="1">
                <a:solidFill>
                  <a:srgbClr val="0039A6"/>
                </a:solidFill>
              </a:defRPr>
            </a:lvl1pPr>
          </a:lstStyle>
          <a:p>
            <a:r>
              <a:t>Title Text</a:t>
            </a:r>
          </a:p>
        </p:txBody>
      </p:sp>
      <p:pic>
        <p:nvPicPr>
          <p:cNvPr id="373" name="Picture 4" descr="Picture 4"/>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3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689812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pic>
        <p:nvPicPr>
          <p:cNvPr id="381"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pic>
        <p:nvPicPr>
          <p:cNvPr id="382" name="Picture 3" descr="Picture 3"/>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3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60032224"/>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pic>
        <p:nvPicPr>
          <p:cNvPr id="390"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391" name="Title Text"/>
          <p:cNvSpPr txBox="1">
            <a:spLocks noGrp="1"/>
          </p:cNvSpPr>
          <p:nvPr>
            <p:ph type="title"/>
          </p:nvPr>
        </p:nvSpPr>
        <p:spPr>
          <a:xfrm>
            <a:off x="609602" y="273047"/>
            <a:ext cx="4011087" cy="1162053"/>
          </a:xfrm>
          <a:prstGeom prst="rect">
            <a:avLst/>
          </a:prstGeom>
        </p:spPr>
        <p:txBody>
          <a:bodyPr lIns="0" tIns="0" rIns="0" bIns="0" anchor="b"/>
          <a:lstStyle>
            <a:lvl1pPr algn="l">
              <a:lnSpc>
                <a:spcPct val="90000"/>
              </a:lnSpc>
              <a:defRPr sz="2667" b="1">
                <a:solidFill>
                  <a:srgbClr val="0039A6"/>
                </a:solidFill>
              </a:defRPr>
            </a:lvl1pPr>
          </a:lstStyle>
          <a:p>
            <a:r>
              <a:t>Title Text</a:t>
            </a:r>
          </a:p>
        </p:txBody>
      </p:sp>
      <p:sp>
        <p:nvSpPr>
          <p:cNvPr id="392" name="Body Level One…"/>
          <p:cNvSpPr txBox="1">
            <a:spLocks noGrp="1"/>
          </p:cNvSpPr>
          <p:nvPr>
            <p:ph type="body" idx="1"/>
          </p:nvPr>
        </p:nvSpPr>
        <p:spPr>
          <a:xfrm>
            <a:off x="4766733" y="273051"/>
            <a:ext cx="6815667" cy="5853115"/>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93" name="Text Placeholder 3"/>
          <p:cNvSpPr>
            <a:spLocks noGrp="1"/>
          </p:cNvSpPr>
          <p:nvPr>
            <p:ph type="body" sz="half" idx="13"/>
          </p:nvPr>
        </p:nvSpPr>
        <p:spPr>
          <a:xfrm>
            <a:off x="609600" y="1435102"/>
            <a:ext cx="4011088" cy="4691063"/>
          </a:xfrm>
          <a:prstGeom prst="rect">
            <a:avLst/>
          </a:prstGeom>
        </p:spPr>
        <p:txBody>
          <a:bodyPr/>
          <a:lstStyle>
            <a:lvl1pPr marL="0" indent="0">
              <a:spcBef>
                <a:spcPts val="400"/>
              </a:spcBef>
              <a:buSzTx/>
              <a:buNone/>
              <a:defRPr sz="1400">
                <a:solidFill>
                  <a:srgbClr val="FFFFFF"/>
                </a:solidFill>
              </a:defRPr>
            </a:lvl1pPr>
          </a:lstStyle>
          <a:p>
            <a:pPr marL="0" indent="0">
              <a:spcBef>
                <a:spcPts val="300"/>
              </a:spcBef>
              <a:buSzTx/>
              <a:buNone/>
              <a:defRPr sz="1400">
                <a:solidFill>
                  <a:srgbClr val="FFFFFF"/>
                </a:solidFill>
              </a:defRPr>
            </a:pPr>
            <a:endParaRPr/>
          </a:p>
        </p:txBody>
      </p:sp>
      <p:pic>
        <p:nvPicPr>
          <p:cNvPr id="394" name="Picture 6" descr="Picture 6"/>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3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143435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pic>
        <p:nvPicPr>
          <p:cNvPr id="402"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403" name="Title Text"/>
          <p:cNvSpPr txBox="1">
            <a:spLocks noGrp="1"/>
          </p:cNvSpPr>
          <p:nvPr>
            <p:ph type="title"/>
          </p:nvPr>
        </p:nvSpPr>
        <p:spPr>
          <a:xfrm>
            <a:off x="2389717" y="4800600"/>
            <a:ext cx="7315203" cy="566739"/>
          </a:xfrm>
          <a:prstGeom prst="rect">
            <a:avLst/>
          </a:prstGeom>
        </p:spPr>
        <p:txBody>
          <a:bodyPr lIns="0" tIns="0" rIns="0" bIns="0" anchor="b"/>
          <a:lstStyle>
            <a:lvl1pPr algn="l">
              <a:lnSpc>
                <a:spcPct val="90000"/>
              </a:lnSpc>
              <a:defRPr sz="2667" b="1">
                <a:solidFill>
                  <a:srgbClr val="0039A6"/>
                </a:solidFill>
              </a:defRPr>
            </a:lvl1pPr>
          </a:lstStyle>
          <a:p>
            <a:r>
              <a:t>Title Text</a:t>
            </a:r>
          </a:p>
        </p:txBody>
      </p:sp>
      <p:sp>
        <p:nvSpPr>
          <p:cNvPr id="404" name="Picture Placeholder 2"/>
          <p:cNvSpPr>
            <a:spLocks noGrp="1"/>
          </p:cNvSpPr>
          <p:nvPr>
            <p:ph type="pic" sz="half" idx="13"/>
          </p:nvPr>
        </p:nvSpPr>
        <p:spPr>
          <a:xfrm>
            <a:off x="2389717" y="612776"/>
            <a:ext cx="7315203" cy="4114801"/>
          </a:xfrm>
          <a:prstGeom prst="rect">
            <a:avLst/>
          </a:prstGeom>
        </p:spPr>
        <p:txBody>
          <a:bodyPr lIns="91439" tIns="45719" rIns="91439" bIns="45719">
            <a:noAutofit/>
          </a:bodyPr>
          <a:lstStyle/>
          <a:p>
            <a:endParaRPr/>
          </a:p>
        </p:txBody>
      </p:sp>
      <p:sp>
        <p:nvSpPr>
          <p:cNvPr id="405" name="Body Level One…"/>
          <p:cNvSpPr txBox="1">
            <a:spLocks noGrp="1"/>
          </p:cNvSpPr>
          <p:nvPr>
            <p:ph type="body" sz="quarter" idx="1"/>
          </p:nvPr>
        </p:nvSpPr>
        <p:spPr>
          <a:xfrm>
            <a:off x="2389717" y="5367338"/>
            <a:ext cx="7315203" cy="804865"/>
          </a:xfrm>
          <a:prstGeom prst="rect">
            <a:avLst/>
          </a:prstGeom>
        </p:spPr>
        <p:txBody>
          <a:bodyPr/>
          <a:lstStyle>
            <a:lvl1pPr marL="0" indent="0">
              <a:spcBef>
                <a:spcPts val="400"/>
              </a:spcBef>
              <a:buSzTx/>
              <a:buNone/>
              <a:defRPr sz="1867">
                <a:solidFill>
                  <a:srgbClr val="FFFFFF"/>
                </a:solidFill>
              </a:defRPr>
            </a:lvl1pPr>
            <a:lvl2pPr marL="0" indent="0">
              <a:spcBef>
                <a:spcPts val="400"/>
              </a:spcBef>
              <a:buSzTx/>
              <a:buNone/>
              <a:defRPr sz="1867">
                <a:solidFill>
                  <a:srgbClr val="FFFFFF"/>
                </a:solidFill>
              </a:defRPr>
            </a:lvl2pPr>
            <a:lvl3pPr marL="0" indent="0">
              <a:spcBef>
                <a:spcPts val="400"/>
              </a:spcBef>
              <a:buSzTx/>
              <a:buNone/>
              <a:defRPr sz="1867">
                <a:solidFill>
                  <a:srgbClr val="FFFFFF"/>
                </a:solidFill>
              </a:defRPr>
            </a:lvl3pPr>
            <a:lvl4pPr marL="0" indent="0">
              <a:spcBef>
                <a:spcPts val="400"/>
              </a:spcBef>
              <a:buSzTx/>
              <a:buNone/>
              <a:defRPr sz="1867">
                <a:solidFill>
                  <a:srgbClr val="FFFFFF"/>
                </a:solidFill>
              </a:defRPr>
            </a:lvl4pPr>
            <a:lvl5pPr marL="0" indent="0">
              <a:spcBef>
                <a:spcPts val="400"/>
              </a:spcBef>
              <a:buSzTx/>
              <a:buNone/>
              <a:defRPr sz="1867">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406" name="Picture 6" descr="Picture 6"/>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4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6874927"/>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2_Title and Vertical Text">
    <p:spTree>
      <p:nvGrpSpPr>
        <p:cNvPr id="1" name=""/>
        <p:cNvGrpSpPr/>
        <p:nvPr/>
      </p:nvGrpSpPr>
      <p:grpSpPr>
        <a:xfrm>
          <a:off x="0" y="0"/>
          <a:ext cx="0" cy="0"/>
          <a:chOff x="0" y="0"/>
          <a:chExt cx="0" cy="0"/>
        </a:xfrm>
      </p:grpSpPr>
      <p:pic>
        <p:nvPicPr>
          <p:cNvPr id="414"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415" name="Title Text"/>
          <p:cNvSpPr txBox="1">
            <a:spLocks noGrp="1"/>
          </p:cNvSpPr>
          <p:nvPr>
            <p:ph type="title"/>
          </p:nvPr>
        </p:nvSpPr>
        <p:spPr>
          <a:xfrm>
            <a:off x="624416" y="319618"/>
            <a:ext cx="7967136" cy="944036"/>
          </a:xfrm>
          <a:prstGeom prst="rect">
            <a:avLst/>
          </a:prstGeom>
        </p:spPr>
        <p:txBody>
          <a:bodyPr lIns="0" tIns="0" rIns="0" bIns="0" anchor="b"/>
          <a:lstStyle>
            <a:lvl1pPr algn="l">
              <a:lnSpc>
                <a:spcPct val="90000"/>
              </a:lnSpc>
              <a:defRPr sz="3467" b="1">
                <a:solidFill>
                  <a:srgbClr val="0039A6"/>
                </a:solidFill>
              </a:defRPr>
            </a:lvl1pPr>
          </a:lstStyle>
          <a:p>
            <a:r>
              <a:t>Title Text</a:t>
            </a:r>
          </a:p>
        </p:txBody>
      </p:sp>
      <p:sp>
        <p:nvSpPr>
          <p:cNvPr id="416" name="Body Level One…"/>
          <p:cNvSpPr txBox="1">
            <a:spLocks noGrp="1"/>
          </p:cNvSpPr>
          <p:nvPr>
            <p:ph type="body" idx="1"/>
          </p:nvPr>
        </p:nvSpPr>
        <p:spPr>
          <a:prstGeom prst="rect">
            <a:avLst/>
          </a:prstGeom>
        </p:spPr>
        <p:txBody>
          <a:bodyPr/>
          <a:lstStyle>
            <a:lvl1pPr>
              <a:spcBef>
                <a:spcPts val="533"/>
              </a:spcBef>
              <a:defRPr sz="2400">
                <a:solidFill>
                  <a:srgbClr val="FFFFFF"/>
                </a:solidFill>
              </a:defRPr>
            </a:lvl1pPr>
            <a:lvl2pPr marL="1038198" indent="-428613">
              <a:spcBef>
                <a:spcPts val="533"/>
              </a:spcBef>
              <a:defRPr sz="2400">
                <a:solidFill>
                  <a:srgbClr val="FFFFFF"/>
                </a:solidFill>
              </a:defRPr>
            </a:lvl2pPr>
            <a:lvl3pPr marL="1611045" indent="-391876">
              <a:spcBef>
                <a:spcPts val="533"/>
              </a:spcBef>
              <a:defRPr sz="2400">
                <a:solidFill>
                  <a:srgbClr val="FFFFFF"/>
                </a:solidFill>
              </a:defRPr>
            </a:lvl3pPr>
            <a:lvl4pPr marL="2285943" indent="-457189">
              <a:spcBef>
                <a:spcPts val="533"/>
              </a:spcBef>
              <a:defRPr sz="2400">
                <a:solidFill>
                  <a:srgbClr val="FFFFFF"/>
                </a:solidFill>
              </a:defRPr>
            </a:lvl4pPr>
            <a:lvl5pPr marL="2986963" indent="-548624">
              <a:spcBef>
                <a:spcPts val="533"/>
              </a:spcBef>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417" name="Picture 5" descr="Picture 5"/>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4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035120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2_Vertical Title and Text">
    <p:spTree>
      <p:nvGrpSpPr>
        <p:cNvPr id="1" name=""/>
        <p:cNvGrpSpPr/>
        <p:nvPr/>
      </p:nvGrpSpPr>
      <p:grpSpPr>
        <a:xfrm>
          <a:off x="0" y="0"/>
          <a:ext cx="0" cy="0"/>
          <a:chOff x="0" y="0"/>
          <a:chExt cx="0" cy="0"/>
        </a:xfrm>
      </p:grpSpPr>
      <p:pic>
        <p:nvPicPr>
          <p:cNvPr id="425" name="Picture 14" descr="Picture 14"/>
          <p:cNvPicPr>
            <a:picLocks noChangeAspect="1"/>
          </p:cNvPicPr>
          <p:nvPr/>
        </p:nvPicPr>
        <p:blipFill>
          <a:blip r:embed="rId2"/>
          <a:stretch>
            <a:fillRect/>
          </a:stretch>
        </p:blipFill>
        <p:spPr>
          <a:xfrm>
            <a:off x="9323918" y="548216"/>
            <a:ext cx="2258485" cy="713317"/>
          </a:xfrm>
          <a:prstGeom prst="rect">
            <a:avLst/>
          </a:prstGeom>
          <a:ln w="12700">
            <a:miter lim="400000"/>
          </a:ln>
        </p:spPr>
      </p:pic>
      <p:sp>
        <p:nvSpPr>
          <p:cNvPr id="426" name="Title Text"/>
          <p:cNvSpPr txBox="1">
            <a:spLocks noGrp="1"/>
          </p:cNvSpPr>
          <p:nvPr>
            <p:ph type="title"/>
          </p:nvPr>
        </p:nvSpPr>
        <p:spPr>
          <a:xfrm>
            <a:off x="8839200" y="319089"/>
            <a:ext cx="2743200" cy="5807075"/>
          </a:xfrm>
          <a:prstGeom prst="rect">
            <a:avLst/>
          </a:prstGeom>
        </p:spPr>
        <p:txBody>
          <a:bodyPr lIns="0" tIns="0" rIns="0" bIns="0" anchor="b"/>
          <a:lstStyle>
            <a:lvl1pPr algn="l">
              <a:lnSpc>
                <a:spcPct val="90000"/>
              </a:lnSpc>
              <a:defRPr sz="3467" b="1">
                <a:solidFill>
                  <a:srgbClr val="0039A6"/>
                </a:solidFill>
              </a:defRPr>
            </a:lvl1pPr>
          </a:lstStyle>
          <a:p>
            <a:r>
              <a:t>Title Text</a:t>
            </a:r>
          </a:p>
        </p:txBody>
      </p:sp>
      <p:sp>
        <p:nvSpPr>
          <p:cNvPr id="427" name="Body Level One…"/>
          <p:cNvSpPr txBox="1">
            <a:spLocks noGrp="1"/>
          </p:cNvSpPr>
          <p:nvPr>
            <p:ph type="body" idx="1"/>
          </p:nvPr>
        </p:nvSpPr>
        <p:spPr>
          <a:xfrm>
            <a:off x="609600" y="319089"/>
            <a:ext cx="8026400" cy="5807075"/>
          </a:xfrm>
          <a:prstGeom prst="rect">
            <a:avLst/>
          </a:prstGeom>
        </p:spPr>
        <p:txBody>
          <a:bodyPr/>
          <a:lstStyle>
            <a:lvl1pPr>
              <a:spcBef>
                <a:spcPts val="533"/>
              </a:spcBef>
              <a:defRPr sz="2400">
                <a:solidFill>
                  <a:srgbClr val="FFFFFF"/>
                </a:solidFill>
              </a:defRPr>
            </a:lvl1pPr>
            <a:lvl2pPr marL="1038198" indent="-428613">
              <a:spcBef>
                <a:spcPts val="533"/>
              </a:spcBef>
              <a:defRPr sz="2400">
                <a:solidFill>
                  <a:srgbClr val="FFFFFF"/>
                </a:solidFill>
              </a:defRPr>
            </a:lvl2pPr>
            <a:lvl3pPr marL="1611045" indent="-391876">
              <a:spcBef>
                <a:spcPts val="533"/>
              </a:spcBef>
              <a:defRPr sz="2400">
                <a:solidFill>
                  <a:srgbClr val="FFFFFF"/>
                </a:solidFill>
              </a:defRPr>
            </a:lvl3pPr>
            <a:lvl4pPr marL="2285943" indent="-457189">
              <a:spcBef>
                <a:spcPts val="533"/>
              </a:spcBef>
              <a:defRPr sz="2400">
                <a:solidFill>
                  <a:srgbClr val="FFFFFF"/>
                </a:solidFill>
              </a:defRPr>
            </a:lvl4pPr>
            <a:lvl5pPr marL="2986963" indent="-548624">
              <a:spcBef>
                <a:spcPts val="533"/>
              </a:spcBef>
              <a:defRPr sz="2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pic>
        <p:nvPicPr>
          <p:cNvPr id="428" name="Picture 5" descr="Picture 5"/>
          <p:cNvPicPr>
            <a:picLocks noChangeAspect="1"/>
          </p:cNvPicPr>
          <p:nvPr/>
        </p:nvPicPr>
        <p:blipFill>
          <a:blip r:embed="rId3"/>
          <a:stretch>
            <a:fillRect/>
          </a:stretch>
        </p:blipFill>
        <p:spPr>
          <a:xfrm>
            <a:off x="6925401" y="548216"/>
            <a:ext cx="4651825" cy="713317"/>
          </a:xfrm>
          <a:prstGeom prst="rect">
            <a:avLst/>
          </a:prstGeom>
          <a:ln w="12700">
            <a:miter lim="400000"/>
          </a:ln>
        </p:spPr>
      </p:pic>
      <p:sp>
        <p:nvSpPr>
          <p:cNvPr id="4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99835137"/>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436" name="Rectangle 8"/>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437"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438" name="TextBox 7"/>
          <p:cNvSpPr txBox="1"/>
          <p:nvPr/>
        </p:nvSpPr>
        <p:spPr>
          <a:xfrm>
            <a:off x="3048000" y="6172200"/>
            <a:ext cx="4775200" cy="3488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60957" tIns="60957" rIns="60957" bIns="60957">
            <a:spAutoFit/>
          </a:bodyPr>
          <a:lstStyle>
            <a:lvl1pPr>
              <a:defRPr sz="1100" b="1">
                <a:solidFill>
                  <a:srgbClr val="0054A6"/>
                </a:solidFill>
                <a:latin typeface="+mj-lt"/>
                <a:ea typeface="+mj-ea"/>
                <a:cs typeface="+mj-cs"/>
                <a:sym typeface="Arial"/>
              </a:defRPr>
            </a:lvl1pPr>
          </a:lstStyle>
          <a:p>
            <a:r>
              <a:rPr sz="1467"/>
              <a:t>American Chemical Society </a:t>
            </a:r>
          </a:p>
        </p:txBody>
      </p:sp>
      <p:sp>
        <p:nvSpPr>
          <p:cNvPr id="439" name="Title Text"/>
          <p:cNvSpPr txBox="1">
            <a:spLocks noGrp="1"/>
          </p:cNvSpPr>
          <p:nvPr>
            <p:ph type="title"/>
          </p:nvPr>
        </p:nvSpPr>
        <p:spPr>
          <a:xfrm>
            <a:off x="914400" y="2130426"/>
            <a:ext cx="10363200" cy="1470028"/>
          </a:xfrm>
          <a:prstGeom prst="rect">
            <a:avLst/>
          </a:prstGeom>
        </p:spPr>
        <p:txBody>
          <a:bodyPr/>
          <a:lstStyle/>
          <a:p>
            <a:r>
              <a:t>Title Text</a:t>
            </a:r>
          </a:p>
        </p:txBody>
      </p:sp>
      <p:sp>
        <p:nvSpPr>
          <p:cNvPr id="440"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None/>
            </a:lvl1pPr>
            <a:lvl2pPr marL="0" indent="0" algn="ctr">
              <a:buSzTx/>
              <a:buNone/>
            </a:lvl2pPr>
            <a:lvl3pPr marL="0" indent="0" algn="ctr">
              <a:buSzTx/>
              <a:buNone/>
            </a:lvl3pPr>
            <a:lvl4pPr marL="0" indent="0" algn="ctr">
              <a:buSzTx/>
              <a:buNone/>
            </a:lvl4pPr>
            <a:lvl5pPr marL="0" indent="0" algn="ctr">
              <a:buSzTx/>
              <a:buNone/>
            </a:lvl5pPr>
          </a:lstStyle>
          <a:p>
            <a:r>
              <a:t>Body Level One</a:t>
            </a:r>
          </a:p>
          <a:p>
            <a:pPr lvl="1"/>
            <a:r>
              <a:t>Body Level Two</a:t>
            </a:r>
          </a:p>
          <a:p>
            <a:pPr lvl="2"/>
            <a:r>
              <a:t>Body Level Three</a:t>
            </a:r>
          </a:p>
          <a:p>
            <a:pPr lvl="3"/>
            <a:r>
              <a:t>Body Level Four</a:t>
            </a:r>
          </a:p>
          <a:p>
            <a:pPr lvl="4"/>
            <a:r>
              <a:t>Body Level Five</a:t>
            </a:r>
          </a:p>
        </p:txBody>
      </p:sp>
      <p:pic>
        <p:nvPicPr>
          <p:cNvPr id="441" name="Picture 8" descr="Picture 8"/>
          <p:cNvPicPr>
            <a:picLocks noChangeAspect="1"/>
          </p:cNvPicPr>
          <p:nvPr/>
        </p:nvPicPr>
        <p:blipFill>
          <a:blip r:embed="rId2"/>
          <a:stretch>
            <a:fillRect/>
          </a:stretch>
        </p:blipFill>
        <p:spPr>
          <a:xfrm>
            <a:off x="1016001" y="747965"/>
            <a:ext cx="11074103" cy="1698121"/>
          </a:xfrm>
          <a:prstGeom prst="rect">
            <a:avLst/>
          </a:prstGeom>
          <a:ln w="12700">
            <a:miter lim="400000"/>
          </a:ln>
        </p:spPr>
      </p:pic>
      <p:sp>
        <p:nvSpPr>
          <p:cNvPr id="4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412413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27BA51-5BC0-4292-A449-73BBA7FBC105}"/>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3" name="Footer Placeholder 2">
            <a:extLst>
              <a:ext uri="{FF2B5EF4-FFF2-40B4-BE49-F238E27FC236}">
                <a16:creationId xmlns:a16="http://schemas.microsoft.com/office/drawing/2014/main" id="{38216C4B-4790-4BEB-8BDB-6B8E825197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2284C4-4225-41DE-8031-4701EB2117AC}"/>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5614910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449" name="Title Text"/>
          <p:cNvSpPr txBox="1">
            <a:spLocks noGrp="1"/>
          </p:cNvSpPr>
          <p:nvPr>
            <p:ph type="title"/>
          </p:nvPr>
        </p:nvSpPr>
        <p:spPr>
          <a:prstGeom prst="rect">
            <a:avLst/>
          </a:prstGeom>
        </p:spPr>
        <p:txBody>
          <a:bodyPr/>
          <a:lstStyle/>
          <a:p>
            <a:r>
              <a:t>Title Text</a:t>
            </a:r>
          </a:p>
        </p:txBody>
      </p:sp>
      <p:sp>
        <p:nvSpPr>
          <p:cNvPr id="45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16429270"/>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3_Section Header">
    <p:spTree>
      <p:nvGrpSpPr>
        <p:cNvPr id="1" name=""/>
        <p:cNvGrpSpPr/>
        <p:nvPr/>
      </p:nvGrpSpPr>
      <p:grpSpPr>
        <a:xfrm>
          <a:off x="0" y="0"/>
          <a:ext cx="0" cy="0"/>
          <a:chOff x="0" y="0"/>
          <a:chExt cx="0" cy="0"/>
        </a:xfrm>
      </p:grpSpPr>
      <p:sp>
        <p:nvSpPr>
          <p:cNvPr id="458" name="Rectangle 8"/>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459"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460" name="TextBox 7"/>
          <p:cNvSpPr txBox="1"/>
          <p:nvPr/>
        </p:nvSpPr>
        <p:spPr>
          <a:xfrm>
            <a:off x="3048000" y="6172200"/>
            <a:ext cx="4775200" cy="3488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60957" tIns="60957" rIns="60957" bIns="60957">
            <a:spAutoFit/>
          </a:bodyPr>
          <a:lstStyle>
            <a:lvl1pPr>
              <a:defRPr sz="1100" b="1">
                <a:solidFill>
                  <a:srgbClr val="0054A6"/>
                </a:solidFill>
                <a:latin typeface="+mj-lt"/>
                <a:ea typeface="+mj-ea"/>
                <a:cs typeface="+mj-cs"/>
                <a:sym typeface="Arial"/>
              </a:defRPr>
            </a:lvl1pPr>
          </a:lstStyle>
          <a:p>
            <a:r>
              <a:rPr sz="1467"/>
              <a:t>American Chemical Society </a:t>
            </a:r>
          </a:p>
        </p:txBody>
      </p:sp>
      <p:sp>
        <p:nvSpPr>
          <p:cNvPr id="461" name="Title Text"/>
          <p:cNvSpPr txBox="1">
            <a:spLocks noGrp="1"/>
          </p:cNvSpPr>
          <p:nvPr>
            <p:ph type="title"/>
          </p:nvPr>
        </p:nvSpPr>
        <p:spPr>
          <a:xfrm>
            <a:off x="963084" y="4406902"/>
            <a:ext cx="10363201" cy="1362077"/>
          </a:xfrm>
          <a:prstGeom prst="rect">
            <a:avLst/>
          </a:prstGeom>
        </p:spPr>
        <p:txBody>
          <a:bodyPr/>
          <a:lstStyle>
            <a:lvl1pPr algn="l">
              <a:defRPr sz="5333" b="1" cap="all"/>
            </a:lvl1pPr>
          </a:lstStyle>
          <a:p>
            <a:r>
              <a:t>Title Text</a:t>
            </a:r>
          </a:p>
        </p:txBody>
      </p:sp>
      <p:sp>
        <p:nvSpPr>
          <p:cNvPr id="462" name="Body Level One…"/>
          <p:cNvSpPr txBox="1">
            <a:spLocks noGrp="1"/>
          </p:cNvSpPr>
          <p:nvPr>
            <p:ph type="body" sz="quarter" idx="1"/>
          </p:nvPr>
        </p:nvSpPr>
        <p:spPr>
          <a:xfrm>
            <a:off x="963084" y="2906711"/>
            <a:ext cx="10363201" cy="1500189"/>
          </a:xfrm>
          <a:prstGeom prst="rect">
            <a:avLst/>
          </a:prstGeom>
        </p:spPr>
        <p:txBody>
          <a:bodyPr anchor="b"/>
          <a:lstStyle>
            <a:lvl1pPr marL="0" indent="0">
              <a:spcBef>
                <a:spcPts val="533"/>
              </a:spcBef>
              <a:buSzTx/>
              <a:buNone/>
              <a:defRPr sz="2667"/>
            </a:lvl1pPr>
            <a:lvl2pPr marL="0" indent="0">
              <a:spcBef>
                <a:spcPts val="533"/>
              </a:spcBef>
              <a:buSzTx/>
              <a:buNone/>
              <a:defRPr sz="2667"/>
            </a:lvl2pPr>
            <a:lvl3pPr marL="0" indent="0">
              <a:spcBef>
                <a:spcPts val="533"/>
              </a:spcBef>
              <a:buSzTx/>
              <a:buNone/>
              <a:defRPr sz="2667"/>
            </a:lvl3pPr>
            <a:lvl4pPr marL="0" indent="0">
              <a:spcBef>
                <a:spcPts val="533"/>
              </a:spcBef>
              <a:buSzTx/>
              <a:buNone/>
              <a:defRPr sz="2667"/>
            </a:lvl4pPr>
            <a:lvl5pPr marL="0" indent="0">
              <a:spcBef>
                <a:spcPts val="533"/>
              </a:spcBef>
              <a:buSzTx/>
              <a:buNone/>
              <a:defRPr sz="2667"/>
            </a:lvl5pPr>
          </a:lstStyle>
          <a:p>
            <a:r>
              <a:t>Body Level One</a:t>
            </a:r>
          </a:p>
          <a:p>
            <a:pPr lvl="1"/>
            <a:r>
              <a:t>Body Level Two</a:t>
            </a:r>
          </a:p>
          <a:p>
            <a:pPr lvl="2"/>
            <a:r>
              <a:t>Body Level Three</a:t>
            </a:r>
          </a:p>
          <a:p>
            <a:pPr lvl="3"/>
            <a:r>
              <a:t>Body Level Four</a:t>
            </a:r>
          </a:p>
          <a:p>
            <a:pPr lvl="4"/>
            <a:r>
              <a:t>Body Level Five</a:t>
            </a:r>
          </a:p>
        </p:txBody>
      </p:sp>
      <p:pic>
        <p:nvPicPr>
          <p:cNvPr id="463" name="Picture 9" descr="Picture 9"/>
          <p:cNvPicPr>
            <a:picLocks noChangeAspect="1"/>
          </p:cNvPicPr>
          <p:nvPr/>
        </p:nvPicPr>
        <p:blipFill>
          <a:blip r:embed="rId2"/>
          <a:stretch>
            <a:fillRect/>
          </a:stretch>
        </p:blipFill>
        <p:spPr>
          <a:xfrm>
            <a:off x="1016001" y="747965"/>
            <a:ext cx="11074103" cy="1698121"/>
          </a:xfrm>
          <a:prstGeom prst="rect">
            <a:avLst/>
          </a:prstGeom>
          <a:ln w="12700">
            <a:miter lim="400000"/>
          </a:ln>
        </p:spPr>
      </p:pic>
      <p:sp>
        <p:nvSpPr>
          <p:cNvPr id="4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3232537"/>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3_Two Content">
    <p:spTree>
      <p:nvGrpSpPr>
        <p:cNvPr id="1" name=""/>
        <p:cNvGrpSpPr/>
        <p:nvPr/>
      </p:nvGrpSpPr>
      <p:grpSpPr>
        <a:xfrm>
          <a:off x="0" y="0"/>
          <a:ext cx="0" cy="0"/>
          <a:chOff x="0" y="0"/>
          <a:chExt cx="0" cy="0"/>
        </a:xfrm>
      </p:grpSpPr>
      <p:sp>
        <p:nvSpPr>
          <p:cNvPr id="471" name="Rectangle 8"/>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472"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473" name="TextBox 7"/>
          <p:cNvSpPr txBox="1"/>
          <p:nvPr/>
        </p:nvSpPr>
        <p:spPr>
          <a:xfrm>
            <a:off x="3048000" y="6172200"/>
            <a:ext cx="4775200" cy="3488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60957" tIns="60957" rIns="60957" bIns="60957">
            <a:spAutoFit/>
          </a:bodyPr>
          <a:lstStyle>
            <a:lvl1pPr>
              <a:defRPr sz="1100" b="1">
                <a:solidFill>
                  <a:srgbClr val="0054A6"/>
                </a:solidFill>
                <a:latin typeface="+mj-lt"/>
                <a:ea typeface="+mj-ea"/>
                <a:cs typeface="+mj-cs"/>
                <a:sym typeface="Arial"/>
              </a:defRPr>
            </a:lvl1pPr>
          </a:lstStyle>
          <a:p>
            <a:r>
              <a:rPr sz="1467"/>
              <a:t>American Chemical Society </a:t>
            </a:r>
          </a:p>
        </p:txBody>
      </p:sp>
      <p:sp>
        <p:nvSpPr>
          <p:cNvPr id="474" name="Title Text"/>
          <p:cNvSpPr txBox="1">
            <a:spLocks noGrp="1"/>
          </p:cNvSpPr>
          <p:nvPr>
            <p:ph type="title"/>
          </p:nvPr>
        </p:nvSpPr>
        <p:spPr>
          <a:prstGeom prst="rect">
            <a:avLst/>
          </a:prstGeom>
        </p:spPr>
        <p:txBody>
          <a:bodyPr/>
          <a:lstStyle/>
          <a:p>
            <a:r>
              <a:t>Title Text</a:t>
            </a:r>
          </a:p>
        </p:txBody>
      </p:sp>
      <p:sp>
        <p:nvSpPr>
          <p:cNvPr id="475" name="Body Level One…"/>
          <p:cNvSpPr txBox="1">
            <a:spLocks noGrp="1"/>
          </p:cNvSpPr>
          <p:nvPr>
            <p:ph type="body" sz="half" idx="1"/>
          </p:nvPr>
        </p:nvSpPr>
        <p:spPr>
          <a:xfrm>
            <a:off x="609600" y="1600200"/>
            <a:ext cx="5384800" cy="4525965"/>
          </a:xfrm>
          <a:prstGeom prst="rect">
            <a:avLst/>
          </a:prstGeom>
        </p:spPr>
        <p:txBody>
          <a:bodyPr/>
          <a:lstStyle>
            <a:lvl1pPr>
              <a:spcBef>
                <a:spcPts val="800"/>
              </a:spcBef>
              <a:defRPr sz="3733"/>
            </a:lvl1pPr>
            <a:lvl2pPr marL="1054074" indent="-444489">
              <a:spcBef>
                <a:spcPts val="800"/>
              </a:spcBef>
              <a:defRPr sz="3733"/>
            </a:lvl2pPr>
            <a:lvl3pPr marL="1645876" indent="-426707">
              <a:spcBef>
                <a:spcPts val="800"/>
              </a:spcBef>
              <a:defRPr sz="3733"/>
            </a:lvl3pPr>
            <a:lvl4pPr marL="2302876" indent="-474121">
              <a:spcBef>
                <a:spcPts val="800"/>
              </a:spcBef>
              <a:defRPr sz="3733"/>
            </a:lvl4pPr>
            <a:lvl5pPr marL="2912461" indent="-474121">
              <a:spcBef>
                <a:spcPts val="800"/>
              </a:spcBef>
              <a:defRPr sz="3733"/>
            </a:lvl5pPr>
          </a:lstStyle>
          <a:p>
            <a:r>
              <a:t>Body Level One</a:t>
            </a:r>
          </a:p>
          <a:p>
            <a:pPr lvl="1"/>
            <a:r>
              <a:t>Body Level Two</a:t>
            </a:r>
          </a:p>
          <a:p>
            <a:pPr lvl="2"/>
            <a:r>
              <a:t>Body Level Three</a:t>
            </a:r>
          </a:p>
          <a:p>
            <a:pPr lvl="3"/>
            <a:r>
              <a:t>Body Level Four</a:t>
            </a:r>
          </a:p>
          <a:p>
            <a:pPr lvl="4"/>
            <a:r>
              <a:t>Body Level Five</a:t>
            </a:r>
          </a:p>
        </p:txBody>
      </p:sp>
      <p:pic>
        <p:nvPicPr>
          <p:cNvPr id="476" name="Picture 8" descr="Picture 8"/>
          <p:cNvPicPr>
            <a:picLocks noChangeAspect="1"/>
          </p:cNvPicPr>
          <p:nvPr/>
        </p:nvPicPr>
        <p:blipFill>
          <a:blip r:embed="rId2"/>
          <a:stretch>
            <a:fillRect/>
          </a:stretch>
        </p:blipFill>
        <p:spPr>
          <a:xfrm>
            <a:off x="1016001" y="747965"/>
            <a:ext cx="11074103" cy="1698121"/>
          </a:xfrm>
          <a:prstGeom prst="rect">
            <a:avLst/>
          </a:prstGeom>
          <a:ln w="12700">
            <a:miter lim="400000"/>
          </a:ln>
        </p:spPr>
      </p:pic>
      <p:sp>
        <p:nvSpPr>
          <p:cNvPr id="4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127705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3_Comparison">
    <p:spTree>
      <p:nvGrpSpPr>
        <p:cNvPr id="1" name=""/>
        <p:cNvGrpSpPr/>
        <p:nvPr/>
      </p:nvGrpSpPr>
      <p:grpSpPr>
        <a:xfrm>
          <a:off x="0" y="0"/>
          <a:ext cx="0" cy="0"/>
          <a:chOff x="0" y="0"/>
          <a:chExt cx="0" cy="0"/>
        </a:xfrm>
      </p:grpSpPr>
      <p:sp>
        <p:nvSpPr>
          <p:cNvPr id="484" name="Rectangle 8"/>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485"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486" name="TextBox 7"/>
          <p:cNvSpPr txBox="1"/>
          <p:nvPr/>
        </p:nvSpPr>
        <p:spPr>
          <a:xfrm>
            <a:off x="3048000" y="6172200"/>
            <a:ext cx="4775200" cy="3488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60957" tIns="60957" rIns="60957" bIns="60957">
            <a:spAutoFit/>
          </a:bodyPr>
          <a:lstStyle>
            <a:lvl1pPr>
              <a:defRPr sz="1100" b="1">
                <a:solidFill>
                  <a:srgbClr val="0054A6"/>
                </a:solidFill>
                <a:latin typeface="+mj-lt"/>
                <a:ea typeface="+mj-ea"/>
                <a:cs typeface="+mj-cs"/>
                <a:sym typeface="Arial"/>
              </a:defRPr>
            </a:lvl1pPr>
          </a:lstStyle>
          <a:p>
            <a:r>
              <a:rPr sz="1467"/>
              <a:t>American Chemical Society </a:t>
            </a:r>
          </a:p>
        </p:txBody>
      </p:sp>
      <p:sp>
        <p:nvSpPr>
          <p:cNvPr id="487" name="Title Text"/>
          <p:cNvSpPr txBox="1">
            <a:spLocks noGrp="1"/>
          </p:cNvSpPr>
          <p:nvPr>
            <p:ph type="title"/>
          </p:nvPr>
        </p:nvSpPr>
        <p:spPr>
          <a:prstGeom prst="rect">
            <a:avLst/>
          </a:prstGeom>
        </p:spPr>
        <p:txBody>
          <a:bodyPr/>
          <a:lstStyle/>
          <a:p>
            <a:r>
              <a:t>Title Text</a:t>
            </a:r>
          </a:p>
        </p:txBody>
      </p:sp>
      <p:sp>
        <p:nvSpPr>
          <p:cNvPr id="488" name="Body Level One…"/>
          <p:cNvSpPr txBox="1">
            <a:spLocks noGrp="1"/>
          </p:cNvSpPr>
          <p:nvPr>
            <p:ph type="body" sz="quarter" idx="1"/>
          </p:nvPr>
        </p:nvSpPr>
        <p:spPr>
          <a:xfrm>
            <a:off x="609600" y="1535111"/>
            <a:ext cx="5386917" cy="639765"/>
          </a:xfrm>
          <a:prstGeom prst="rect">
            <a:avLst/>
          </a:prstGeom>
        </p:spPr>
        <p:txBody>
          <a:bodyPr anchor="b"/>
          <a:lstStyle>
            <a:lvl1pPr marL="0" indent="0">
              <a:spcBef>
                <a:spcPts val="667"/>
              </a:spcBef>
              <a:buSzTx/>
              <a:buNone/>
              <a:defRPr sz="3200" b="1"/>
            </a:lvl1pPr>
            <a:lvl2pPr marL="0" indent="0">
              <a:spcBef>
                <a:spcPts val="667"/>
              </a:spcBef>
              <a:buSzTx/>
              <a:buNone/>
              <a:defRPr sz="3200" b="1"/>
            </a:lvl2pPr>
            <a:lvl3pPr marL="0" indent="0">
              <a:spcBef>
                <a:spcPts val="667"/>
              </a:spcBef>
              <a:buSzTx/>
              <a:buNone/>
              <a:defRPr sz="3200" b="1"/>
            </a:lvl3pPr>
            <a:lvl4pPr marL="0" indent="0">
              <a:spcBef>
                <a:spcPts val="667"/>
              </a:spcBef>
              <a:buSzTx/>
              <a:buNone/>
              <a:defRPr sz="3200" b="1"/>
            </a:lvl4pPr>
            <a:lvl5pPr marL="0" indent="0">
              <a:spcBef>
                <a:spcPts val="667"/>
              </a:spcBef>
              <a:buSzTx/>
              <a:buNone/>
              <a:defRPr sz="3200" b="1"/>
            </a:lvl5pPr>
          </a:lstStyle>
          <a:p>
            <a:r>
              <a:t>Body Level One</a:t>
            </a:r>
          </a:p>
          <a:p>
            <a:pPr lvl="1"/>
            <a:r>
              <a:t>Body Level Two</a:t>
            </a:r>
          </a:p>
          <a:p>
            <a:pPr lvl="2"/>
            <a:r>
              <a:t>Body Level Three</a:t>
            </a:r>
          </a:p>
          <a:p>
            <a:pPr lvl="3"/>
            <a:r>
              <a:t>Body Level Four</a:t>
            </a:r>
          </a:p>
          <a:p>
            <a:pPr lvl="4"/>
            <a:r>
              <a:t>Body Level Five</a:t>
            </a:r>
          </a:p>
        </p:txBody>
      </p:sp>
      <p:sp>
        <p:nvSpPr>
          <p:cNvPr id="489" name="Text Placeholder 4"/>
          <p:cNvSpPr>
            <a:spLocks noGrp="1"/>
          </p:cNvSpPr>
          <p:nvPr>
            <p:ph type="body" sz="quarter" idx="13"/>
          </p:nvPr>
        </p:nvSpPr>
        <p:spPr>
          <a:xfrm>
            <a:off x="6193369" y="1535111"/>
            <a:ext cx="5389036" cy="639765"/>
          </a:xfrm>
          <a:prstGeom prst="rect">
            <a:avLst/>
          </a:prstGeom>
        </p:spPr>
        <p:txBody>
          <a:bodyPr anchor="b"/>
          <a:lstStyle>
            <a:lvl1pPr marL="0" indent="0">
              <a:spcBef>
                <a:spcPts val="667"/>
              </a:spcBef>
              <a:buSzTx/>
              <a:buNone/>
              <a:defRPr sz="2400" b="1"/>
            </a:lvl1pPr>
          </a:lstStyle>
          <a:p>
            <a:pPr marL="0" indent="0">
              <a:spcBef>
                <a:spcPts val="500"/>
              </a:spcBef>
              <a:buSzTx/>
              <a:buNone/>
              <a:defRPr sz="2400" b="1"/>
            </a:pPr>
            <a:endParaRPr/>
          </a:p>
        </p:txBody>
      </p:sp>
      <p:pic>
        <p:nvPicPr>
          <p:cNvPr id="490" name="Picture 9" descr="Picture 9"/>
          <p:cNvPicPr>
            <a:picLocks noChangeAspect="1"/>
          </p:cNvPicPr>
          <p:nvPr/>
        </p:nvPicPr>
        <p:blipFill>
          <a:blip r:embed="rId2"/>
          <a:stretch>
            <a:fillRect/>
          </a:stretch>
        </p:blipFill>
        <p:spPr>
          <a:xfrm>
            <a:off x="1016001" y="747965"/>
            <a:ext cx="11074103" cy="1698121"/>
          </a:xfrm>
          <a:prstGeom prst="rect">
            <a:avLst/>
          </a:prstGeom>
          <a:ln w="12700">
            <a:miter lim="400000"/>
          </a:ln>
        </p:spPr>
      </p:pic>
      <p:sp>
        <p:nvSpPr>
          <p:cNvPr id="4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820288"/>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3_Title Only">
    <p:spTree>
      <p:nvGrpSpPr>
        <p:cNvPr id="1" name=""/>
        <p:cNvGrpSpPr/>
        <p:nvPr/>
      </p:nvGrpSpPr>
      <p:grpSpPr>
        <a:xfrm>
          <a:off x="0" y="0"/>
          <a:ext cx="0" cy="0"/>
          <a:chOff x="0" y="0"/>
          <a:chExt cx="0" cy="0"/>
        </a:xfrm>
      </p:grpSpPr>
      <p:sp>
        <p:nvSpPr>
          <p:cNvPr id="498" name="Rectangle 8"/>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499"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500" name="TextBox 7"/>
          <p:cNvSpPr txBox="1"/>
          <p:nvPr/>
        </p:nvSpPr>
        <p:spPr>
          <a:xfrm>
            <a:off x="3048000" y="6172200"/>
            <a:ext cx="4775200" cy="3488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60957" tIns="60957" rIns="60957" bIns="60957">
            <a:spAutoFit/>
          </a:bodyPr>
          <a:lstStyle>
            <a:lvl1pPr>
              <a:defRPr sz="1100" b="1">
                <a:solidFill>
                  <a:srgbClr val="0054A6"/>
                </a:solidFill>
                <a:latin typeface="+mj-lt"/>
                <a:ea typeface="+mj-ea"/>
                <a:cs typeface="+mj-cs"/>
                <a:sym typeface="Arial"/>
              </a:defRPr>
            </a:lvl1pPr>
          </a:lstStyle>
          <a:p>
            <a:r>
              <a:rPr sz="1467"/>
              <a:t>American Chemical Society </a:t>
            </a:r>
          </a:p>
        </p:txBody>
      </p:sp>
      <p:sp>
        <p:nvSpPr>
          <p:cNvPr id="501" name="Title Text"/>
          <p:cNvSpPr txBox="1">
            <a:spLocks noGrp="1"/>
          </p:cNvSpPr>
          <p:nvPr>
            <p:ph type="title"/>
          </p:nvPr>
        </p:nvSpPr>
        <p:spPr>
          <a:prstGeom prst="rect">
            <a:avLst/>
          </a:prstGeom>
        </p:spPr>
        <p:txBody>
          <a:bodyPr/>
          <a:lstStyle/>
          <a:p>
            <a:r>
              <a:t>Title Text</a:t>
            </a:r>
          </a:p>
        </p:txBody>
      </p:sp>
      <p:pic>
        <p:nvPicPr>
          <p:cNvPr id="502" name="Picture 7" descr="Picture 7"/>
          <p:cNvPicPr>
            <a:picLocks noChangeAspect="1"/>
          </p:cNvPicPr>
          <p:nvPr/>
        </p:nvPicPr>
        <p:blipFill>
          <a:blip r:embed="rId2"/>
          <a:stretch>
            <a:fillRect/>
          </a:stretch>
        </p:blipFill>
        <p:spPr>
          <a:xfrm>
            <a:off x="1016001" y="747965"/>
            <a:ext cx="11074103" cy="1698121"/>
          </a:xfrm>
          <a:prstGeom prst="rect">
            <a:avLst/>
          </a:prstGeom>
          <a:ln w="12700">
            <a:miter lim="400000"/>
          </a:ln>
        </p:spPr>
      </p:pic>
      <p:sp>
        <p:nvSpPr>
          <p:cNvPr id="5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5363733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3_Content with Caption">
    <p:spTree>
      <p:nvGrpSpPr>
        <p:cNvPr id="1" name=""/>
        <p:cNvGrpSpPr/>
        <p:nvPr/>
      </p:nvGrpSpPr>
      <p:grpSpPr>
        <a:xfrm>
          <a:off x="0" y="0"/>
          <a:ext cx="0" cy="0"/>
          <a:chOff x="0" y="0"/>
          <a:chExt cx="0" cy="0"/>
        </a:xfrm>
      </p:grpSpPr>
      <p:sp>
        <p:nvSpPr>
          <p:cNvPr id="521" name="Rectangle 8"/>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522"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pic>
        <p:nvPicPr>
          <p:cNvPr id="523" name="Picture 14" descr="Picture 14"/>
          <p:cNvPicPr>
            <a:picLocks noChangeAspect="1"/>
          </p:cNvPicPr>
          <p:nvPr/>
        </p:nvPicPr>
        <p:blipFill>
          <a:blip r:embed="rId2"/>
          <a:stretch>
            <a:fillRect/>
          </a:stretch>
        </p:blipFill>
        <p:spPr>
          <a:xfrm>
            <a:off x="1016001" y="685800"/>
            <a:ext cx="5795433" cy="1828800"/>
          </a:xfrm>
          <a:prstGeom prst="rect">
            <a:avLst/>
          </a:prstGeom>
          <a:ln w="12700">
            <a:miter lim="400000"/>
          </a:ln>
        </p:spPr>
      </p:pic>
      <p:sp>
        <p:nvSpPr>
          <p:cNvPr id="524" name="TextBox 7"/>
          <p:cNvSpPr txBox="1"/>
          <p:nvPr/>
        </p:nvSpPr>
        <p:spPr>
          <a:xfrm>
            <a:off x="3048000" y="6172200"/>
            <a:ext cx="4775200" cy="3488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60957" tIns="60957" rIns="60957" bIns="60957">
            <a:spAutoFit/>
          </a:bodyPr>
          <a:lstStyle>
            <a:lvl1pPr>
              <a:defRPr sz="1100" b="1">
                <a:solidFill>
                  <a:srgbClr val="0054A6"/>
                </a:solidFill>
                <a:latin typeface="+mj-lt"/>
                <a:ea typeface="+mj-ea"/>
                <a:cs typeface="+mj-cs"/>
                <a:sym typeface="Arial"/>
              </a:defRPr>
            </a:lvl1pPr>
          </a:lstStyle>
          <a:p>
            <a:r>
              <a:rPr sz="1467"/>
              <a:t>American Chemical Society </a:t>
            </a:r>
          </a:p>
        </p:txBody>
      </p:sp>
      <p:sp>
        <p:nvSpPr>
          <p:cNvPr id="525" name="Title Text"/>
          <p:cNvSpPr txBox="1">
            <a:spLocks noGrp="1"/>
          </p:cNvSpPr>
          <p:nvPr>
            <p:ph type="title"/>
          </p:nvPr>
        </p:nvSpPr>
        <p:spPr>
          <a:xfrm>
            <a:off x="609602" y="273047"/>
            <a:ext cx="4011087" cy="1162053"/>
          </a:xfrm>
          <a:prstGeom prst="rect">
            <a:avLst/>
          </a:prstGeom>
        </p:spPr>
        <p:txBody>
          <a:bodyPr anchor="b"/>
          <a:lstStyle>
            <a:lvl1pPr algn="l">
              <a:defRPr sz="2667" b="1"/>
            </a:lvl1pPr>
          </a:lstStyle>
          <a:p>
            <a:r>
              <a:t>Title Text</a:t>
            </a:r>
          </a:p>
        </p:txBody>
      </p:sp>
      <p:sp>
        <p:nvSpPr>
          <p:cNvPr id="526" name="Body Level One…"/>
          <p:cNvSpPr txBox="1">
            <a:spLocks noGrp="1"/>
          </p:cNvSpPr>
          <p:nvPr>
            <p:ph type="body" idx="1"/>
          </p:nvPr>
        </p:nvSpPr>
        <p:spPr>
          <a:xfrm>
            <a:off x="4766733" y="273051"/>
            <a:ext cx="6815667" cy="58531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7" name="Text Placeholder 3"/>
          <p:cNvSpPr>
            <a:spLocks noGrp="1"/>
          </p:cNvSpPr>
          <p:nvPr>
            <p:ph type="body" sz="half" idx="13"/>
          </p:nvPr>
        </p:nvSpPr>
        <p:spPr>
          <a:xfrm>
            <a:off x="609600" y="1435102"/>
            <a:ext cx="4011088" cy="4691063"/>
          </a:xfrm>
          <a:prstGeom prst="rect">
            <a:avLst/>
          </a:prstGeom>
        </p:spPr>
        <p:txBody>
          <a:bodyPr/>
          <a:lstStyle>
            <a:lvl1pPr marL="0" indent="0">
              <a:spcBef>
                <a:spcPts val="400"/>
              </a:spcBef>
              <a:buSzTx/>
              <a:buNone/>
              <a:defRPr sz="1400"/>
            </a:lvl1pPr>
          </a:lstStyle>
          <a:p>
            <a:pPr marL="0" indent="0">
              <a:spcBef>
                <a:spcPts val="300"/>
              </a:spcBef>
              <a:buSzTx/>
              <a:buNone/>
              <a:defRPr sz="1400"/>
            </a:pPr>
            <a:endParaRPr/>
          </a:p>
        </p:txBody>
      </p:sp>
      <p:sp>
        <p:nvSpPr>
          <p:cNvPr id="5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50820243"/>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3_Picture with Caption">
    <p:spTree>
      <p:nvGrpSpPr>
        <p:cNvPr id="1" name=""/>
        <p:cNvGrpSpPr/>
        <p:nvPr/>
      </p:nvGrpSpPr>
      <p:grpSpPr>
        <a:xfrm>
          <a:off x="0" y="0"/>
          <a:ext cx="0" cy="0"/>
          <a:chOff x="0" y="0"/>
          <a:chExt cx="0" cy="0"/>
        </a:xfrm>
      </p:grpSpPr>
      <p:sp>
        <p:nvSpPr>
          <p:cNvPr id="535" name="Rectangle 8"/>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536"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537" name="TextBox 7"/>
          <p:cNvSpPr txBox="1"/>
          <p:nvPr/>
        </p:nvSpPr>
        <p:spPr>
          <a:xfrm>
            <a:off x="3048000" y="6172200"/>
            <a:ext cx="4775200" cy="3488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60957" tIns="60957" rIns="60957" bIns="60957">
            <a:spAutoFit/>
          </a:bodyPr>
          <a:lstStyle>
            <a:lvl1pPr>
              <a:defRPr sz="1100" b="1">
                <a:solidFill>
                  <a:srgbClr val="0054A6"/>
                </a:solidFill>
                <a:latin typeface="+mj-lt"/>
                <a:ea typeface="+mj-ea"/>
                <a:cs typeface="+mj-cs"/>
                <a:sym typeface="Arial"/>
              </a:defRPr>
            </a:lvl1pPr>
          </a:lstStyle>
          <a:p>
            <a:r>
              <a:rPr sz="1467"/>
              <a:t>American Chemical Society </a:t>
            </a:r>
          </a:p>
        </p:txBody>
      </p:sp>
      <p:sp>
        <p:nvSpPr>
          <p:cNvPr id="538" name="Title Text"/>
          <p:cNvSpPr txBox="1">
            <a:spLocks noGrp="1"/>
          </p:cNvSpPr>
          <p:nvPr>
            <p:ph type="title"/>
          </p:nvPr>
        </p:nvSpPr>
        <p:spPr>
          <a:xfrm>
            <a:off x="2389717" y="4800600"/>
            <a:ext cx="7315203" cy="566739"/>
          </a:xfrm>
          <a:prstGeom prst="rect">
            <a:avLst/>
          </a:prstGeom>
        </p:spPr>
        <p:txBody>
          <a:bodyPr anchor="b"/>
          <a:lstStyle>
            <a:lvl1pPr algn="l">
              <a:defRPr sz="2667" b="1"/>
            </a:lvl1pPr>
          </a:lstStyle>
          <a:p>
            <a:r>
              <a:t>Title Text</a:t>
            </a:r>
          </a:p>
        </p:txBody>
      </p:sp>
      <p:sp>
        <p:nvSpPr>
          <p:cNvPr id="539" name="Picture Placeholder 2"/>
          <p:cNvSpPr>
            <a:spLocks noGrp="1"/>
          </p:cNvSpPr>
          <p:nvPr>
            <p:ph type="pic" sz="half" idx="13"/>
          </p:nvPr>
        </p:nvSpPr>
        <p:spPr>
          <a:xfrm>
            <a:off x="2389717" y="612776"/>
            <a:ext cx="7315203" cy="4114801"/>
          </a:xfrm>
          <a:prstGeom prst="rect">
            <a:avLst/>
          </a:prstGeom>
        </p:spPr>
        <p:txBody>
          <a:bodyPr lIns="91439" tIns="45719" rIns="91439" bIns="45719">
            <a:noAutofit/>
          </a:bodyPr>
          <a:lstStyle/>
          <a:p>
            <a:endParaRPr/>
          </a:p>
        </p:txBody>
      </p:sp>
      <p:sp>
        <p:nvSpPr>
          <p:cNvPr id="540" name="Body Level One…"/>
          <p:cNvSpPr txBox="1">
            <a:spLocks noGrp="1"/>
          </p:cNvSpPr>
          <p:nvPr>
            <p:ph type="body" sz="quarter" idx="1"/>
          </p:nvPr>
        </p:nvSpPr>
        <p:spPr>
          <a:xfrm>
            <a:off x="2389717" y="5367338"/>
            <a:ext cx="7315203" cy="804865"/>
          </a:xfrm>
          <a:prstGeom prst="rect">
            <a:avLst/>
          </a:prstGeom>
        </p:spPr>
        <p:txBody>
          <a:bodyPr/>
          <a:lstStyle>
            <a:lvl1pPr marL="0" indent="0">
              <a:spcBef>
                <a:spcPts val="400"/>
              </a:spcBef>
              <a:buSzTx/>
              <a:buNone/>
              <a:defRPr sz="1867"/>
            </a:lvl1pPr>
            <a:lvl2pPr marL="0" indent="0">
              <a:spcBef>
                <a:spcPts val="400"/>
              </a:spcBef>
              <a:buSzTx/>
              <a:buNone/>
              <a:defRPr sz="1867"/>
            </a:lvl2pPr>
            <a:lvl3pPr marL="0" indent="0">
              <a:spcBef>
                <a:spcPts val="400"/>
              </a:spcBef>
              <a:buSzTx/>
              <a:buNone/>
              <a:defRPr sz="1867"/>
            </a:lvl3pPr>
            <a:lvl4pPr marL="0" indent="0">
              <a:spcBef>
                <a:spcPts val="400"/>
              </a:spcBef>
              <a:buSzTx/>
              <a:buNone/>
              <a:defRPr sz="1867"/>
            </a:lvl4pPr>
            <a:lvl5pPr marL="0" indent="0">
              <a:spcBef>
                <a:spcPts val="400"/>
              </a:spcBef>
              <a:buSzTx/>
              <a:buNone/>
              <a:defRPr sz="1867"/>
            </a:lvl5pPr>
          </a:lstStyle>
          <a:p>
            <a:r>
              <a:t>Body Level One</a:t>
            </a:r>
          </a:p>
          <a:p>
            <a:pPr lvl="1"/>
            <a:r>
              <a:t>Body Level Two</a:t>
            </a:r>
          </a:p>
          <a:p>
            <a:pPr lvl="2"/>
            <a:r>
              <a:t>Body Level Three</a:t>
            </a:r>
          </a:p>
          <a:p>
            <a:pPr lvl="3"/>
            <a:r>
              <a:t>Body Level Four</a:t>
            </a:r>
          </a:p>
          <a:p>
            <a:pPr lvl="4"/>
            <a:r>
              <a:t>Body Level Five</a:t>
            </a:r>
          </a:p>
        </p:txBody>
      </p:sp>
      <p:pic>
        <p:nvPicPr>
          <p:cNvPr id="541" name="Picture 9" descr="Picture 9"/>
          <p:cNvPicPr>
            <a:picLocks noChangeAspect="1"/>
          </p:cNvPicPr>
          <p:nvPr/>
        </p:nvPicPr>
        <p:blipFill>
          <a:blip r:embed="rId2"/>
          <a:stretch>
            <a:fillRect/>
          </a:stretch>
        </p:blipFill>
        <p:spPr>
          <a:xfrm>
            <a:off x="1016001" y="747965"/>
            <a:ext cx="11074103" cy="1698121"/>
          </a:xfrm>
          <a:prstGeom prst="rect">
            <a:avLst/>
          </a:prstGeom>
          <a:ln w="12700">
            <a:miter lim="400000"/>
          </a:ln>
        </p:spPr>
      </p:pic>
      <p:sp>
        <p:nvSpPr>
          <p:cNvPr id="5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4268799"/>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3_Title and Vertical Text">
    <p:spTree>
      <p:nvGrpSpPr>
        <p:cNvPr id="1" name=""/>
        <p:cNvGrpSpPr/>
        <p:nvPr/>
      </p:nvGrpSpPr>
      <p:grpSpPr>
        <a:xfrm>
          <a:off x="0" y="0"/>
          <a:ext cx="0" cy="0"/>
          <a:chOff x="0" y="0"/>
          <a:chExt cx="0" cy="0"/>
        </a:xfrm>
      </p:grpSpPr>
      <p:sp>
        <p:nvSpPr>
          <p:cNvPr id="549" name="Rectangle 8"/>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550"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551" name="TextBox 7"/>
          <p:cNvSpPr txBox="1"/>
          <p:nvPr/>
        </p:nvSpPr>
        <p:spPr>
          <a:xfrm>
            <a:off x="3048000" y="6172200"/>
            <a:ext cx="4775200" cy="3488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60957" tIns="60957" rIns="60957" bIns="60957">
            <a:spAutoFit/>
          </a:bodyPr>
          <a:lstStyle>
            <a:lvl1pPr>
              <a:defRPr sz="1100" b="1">
                <a:solidFill>
                  <a:srgbClr val="0054A6"/>
                </a:solidFill>
                <a:latin typeface="+mj-lt"/>
                <a:ea typeface="+mj-ea"/>
                <a:cs typeface="+mj-cs"/>
                <a:sym typeface="Arial"/>
              </a:defRPr>
            </a:lvl1pPr>
          </a:lstStyle>
          <a:p>
            <a:r>
              <a:rPr sz="1467"/>
              <a:t>American Chemical Society </a:t>
            </a:r>
          </a:p>
        </p:txBody>
      </p:sp>
      <p:sp>
        <p:nvSpPr>
          <p:cNvPr id="552" name="Title Text"/>
          <p:cNvSpPr txBox="1">
            <a:spLocks noGrp="1"/>
          </p:cNvSpPr>
          <p:nvPr>
            <p:ph type="title"/>
          </p:nvPr>
        </p:nvSpPr>
        <p:spPr>
          <a:prstGeom prst="rect">
            <a:avLst/>
          </a:prstGeom>
        </p:spPr>
        <p:txBody>
          <a:bodyPr/>
          <a:lstStyle/>
          <a:p>
            <a:r>
              <a:t>Title Text</a:t>
            </a:r>
          </a:p>
        </p:txBody>
      </p:sp>
      <p:sp>
        <p:nvSpPr>
          <p:cNvPr id="55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554" name="Picture 8" descr="Picture 8"/>
          <p:cNvPicPr>
            <a:picLocks noChangeAspect="1"/>
          </p:cNvPicPr>
          <p:nvPr/>
        </p:nvPicPr>
        <p:blipFill>
          <a:blip r:embed="rId2"/>
          <a:stretch>
            <a:fillRect/>
          </a:stretch>
        </p:blipFill>
        <p:spPr>
          <a:xfrm>
            <a:off x="1160231" y="771641"/>
            <a:ext cx="11074103" cy="1698120"/>
          </a:xfrm>
          <a:prstGeom prst="rect">
            <a:avLst/>
          </a:prstGeom>
          <a:ln w="12700">
            <a:miter lim="400000"/>
          </a:ln>
        </p:spPr>
      </p:pic>
      <p:sp>
        <p:nvSpPr>
          <p:cNvPr id="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1765457"/>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3_Vertical Title and Text">
    <p:spTree>
      <p:nvGrpSpPr>
        <p:cNvPr id="1" name=""/>
        <p:cNvGrpSpPr/>
        <p:nvPr/>
      </p:nvGrpSpPr>
      <p:grpSpPr>
        <a:xfrm>
          <a:off x="0" y="0"/>
          <a:ext cx="0" cy="0"/>
          <a:chOff x="0" y="0"/>
          <a:chExt cx="0" cy="0"/>
        </a:xfrm>
      </p:grpSpPr>
      <p:sp>
        <p:nvSpPr>
          <p:cNvPr id="562" name="Rectangle 8"/>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563"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pic>
        <p:nvPicPr>
          <p:cNvPr id="564" name="Picture 14" descr="Picture 14"/>
          <p:cNvPicPr>
            <a:picLocks noChangeAspect="1"/>
          </p:cNvPicPr>
          <p:nvPr/>
        </p:nvPicPr>
        <p:blipFill>
          <a:blip r:embed="rId2"/>
          <a:stretch>
            <a:fillRect/>
          </a:stretch>
        </p:blipFill>
        <p:spPr>
          <a:xfrm>
            <a:off x="1016001" y="685800"/>
            <a:ext cx="5795433" cy="1828800"/>
          </a:xfrm>
          <a:prstGeom prst="rect">
            <a:avLst/>
          </a:prstGeom>
          <a:ln w="12700">
            <a:miter lim="400000"/>
          </a:ln>
        </p:spPr>
      </p:pic>
      <p:sp>
        <p:nvSpPr>
          <p:cNvPr id="565" name="TextBox 7"/>
          <p:cNvSpPr txBox="1"/>
          <p:nvPr/>
        </p:nvSpPr>
        <p:spPr>
          <a:xfrm>
            <a:off x="3048000" y="6172200"/>
            <a:ext cx="4775200" cy="3488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60957" tIns="60957" rIns="60957" bIns="60957">
            <a:spAutoFit/>
          </a:bodyPr>
          <a:lstStyle>
            <a:lvl1pPr>
              <a:defRPr sz="1100" b="1">
                <a:solidFill>
                  <a:srgbClr val="0054A6"/>
                </a:solidFill>
                <a:latin typeface="+mj-lt"/>
                <a:ea typeface="+mj-ea"/>
                <a:cs typeface="+mj-cs"/>
                <a:sym typeface="Arial"/>
              </a:defRPr>
            </a:lvl1pPr>
          </a:lstStyle>
          <a:p>
            <a:r>
              <a:rPr sz="1467"/>
              <a:t>American Chemical Society </a:t>
            </a:r>
          </a:p>
        </p:txBody>
      </p:sp>
      <p:sp>
        <p:nvSpPr>
          <p:cNvPr id="566" name="Title Text"/>
          <p:cNvSpPr txBox="1">
            <a:spLocks noGrp="1"/>
          </p:cNvSpPr>
          <p:nvPr>
            <p:ph type="title"/>
          </p:nvPr>
        </p:nvSpPr>
        <p:spPr>
          <a:xfrm>
            <a:off x="8839200" y="274638"/>
            <a:ext cx="2743200" cy="5851529"/>
          </a:xfrm>
          <a:prstGeom prst="rect">
            <a:avLst/>
          </a:prstGeom>
        </p:spPr>
        <p:txBody>
          <a:bodyPr/>
          <a:lstStyle/>
          <a:p>
            <a:r>
              <a:t>Title Text</a:t>
            </a:r>
          </a:p>
        </p:txBody>
      </p:sp>
      <p:sp>
        <p:nvSpPr>
          <p:cNvPr id="567" name="Body Level One…"/>
          <p:cNvSpPr txBox="1">
            <a:spLocks noGrp="1"/>
          </p:cNvSpPr>
          <p:nvPr>
            <p:ph type="body" idx="1"/>
          </p:nvPr>
        </p:nvSpPr>
        <p:spPr>
          <a:xfrm>
            <a:off x="609600" y="274638"/>
            <a:ext cx="8026400" cy="585152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6786705"/>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bg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319EAA8-C691-45C7-8D31-ED49C6378901}"/>
              </a:ext>
            </a:extLst>
          </p:cNvPr>
          <p:cNvSpPr>
            <a:spLocks noGrp="1"/>
          </p:cNvSpPr>
          <p:nvPr>
            <p:ph type="body" sz="quarter" idx="10" hasCustomPrompt="1"/>
          </p:nvPr>
        </p:nvSpPr>
        <p:spPr>
          <a:xfrm>
            <a:off x="2264229" y="2083482"/>
            <a:ext cx="6473371" cy="869951"/>
          </a:xfrm>
          <a:prstGeom prst="rect">
            <a:avLst/>
          </a:prstGeom>
        </p:spPr>
        <p:txBody>
          <a:bodyPr/>
          <a:lstStyle>
            <a:lvl1pPr marL="0" indent="0" algn="ctr">
              <a:buNone/>
              <a:defRPr sz="4800" b="1">
                <a:solidFill>
                  <a:schemeClr val="bg1"/>
                </a:solidFill>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a:t>TITLE</a:t>
            </a:r>
          </a:p>
        </p:txBody>
      </p:sp>
      <p:sp>
        <p:nvSpPr>
          <p:cNvPr id="9" name="Text Placeholder 7">
            <a:extLst>
              <a:ext uri="{FF2B5EF4-FFF2-40B4-BE49-F238E27FC236}">
                <a16:creationId xmlns:a16="http://schemas.microsoft.com/office/drawing/2014/main" id="{CF3BEFBD-236F-4981-82B8-9EEEC003C918}"/>
              </a:ext>
            </a:extLst>
          </p:cNvPr>
          <p:cNvSpPr>
            <a:spLocks noGrp="1"/>
          </p:cNvSpPr>
          <p:nvPr>
            <p:ph type="body" sz="quarter" idx="11" hasCustomPrompt="1"/>
          </p:nvPr>
        </p:nvSpPr>
        <p:spPr>
          <a:xfrm>
            <a:off x="2264229" y="2994026"/>
            <a:ext cx="6473371" cy="641804"/>
          </a:xfrm>
          <a:prstGeom prst="rect">
            <a:avLst/>
          </a:prstGeom>
        </p:spPr>
        <p:txBody>
          <a:bodyPr/>
          <a:lstStyle>
            <a:lvl1pPr marL="0" indent="0" algn="ctr">
              <a:buNone/>
              <a:defRPr sz="3200" b="0">
                <a:solidFill>
                  <a:schemeClr val="bg1"/>
                </a:solidFill>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a:t>Name</a:t>
            </a:r>
          </a:p>
        </p:txBody>
      </p:sp>
      <p:sp>
        <p:nvSpPr>
          <p:cNvPr id="10" name="Text Placeholder 7">
            <a:extLst>
              <a:ext uri="{FF2B5EF4-FFF2-40B4-BE49-F238E27FC236}">
                <a16:creationId xmlns:a16="http://schemas.microsoft.com/office/drawing/2014/main" id="{F126E0AB-CA4E-40E8-8C7C-8E57A6026D2D}"/>
              </a:ext>
            </a:extLst>
          </p:cNvPr>
          <p:cNvSpPr>
            <a:spLocks noGrp="1"/>
          </p:cNvSpPr>
          <p:nvPr>
            <p:ph type="body" sz="quarter" idx="12" hasCustomPrompt="1"/>
          </p:nvPr>
        </p:nvSpPr>
        <p:spPr>
          <a:xfrm>
            <a:off x="2264229" y="3676423"/>
            <a:ext cx="6473371" cy="641804"/>
          </a:xfrm>
          <a:prstGeom prst="rect">
            <a:avLst/>
          </a:prstGeom>
        </p:spPr>
        <p:txBody>
          <a:bodyPr/>
          <a:lstStyle>
            <a:lvl1pPr marL="0" indent="0" algn="ctr">
              <a:buNone/>
              <a:defRPr sz="3200" b="0">
                <a:solidFill>
                  <a:schemeClr val="bg1"/>
                </a:solidFill>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a:t>Paper ID</a:t>
            </a:r>
          </a:p>
        </p:txBody>
      </p:sp>
      <p:sp>
        <p:nvSpPr>
          <p:cNvPr id="11" name="Text Placeholder 7">
            <a:extLst>
              <a:ext uri="{FF2B5EF4-FFF2-40B4-BE49-F238E27FC236}">
                <a16:creationId xmlns:a16="http://schemas.microsoft.com/office/drawing/2014/main" id="{38FCC5ED-F80F-4AE1-B118-649702675DF2}"/>
              </a:ext>
            </a:extLst>
          </p:cNvPr>
          <p:cNvSpPr>
            <a:spLocks noGrp="1"/>
          </p:cNvSpPr>
          <p:nvPr>
            <p:ph type="body" sz="quarter" idx="13" hasCustomPrompt="1"/>
          </p:nvPr>
        </p:nvSpPr>
        <p:spPr>
          <a:xfrm>
            <a:off x="2264229" y="4358822"/>
            <a:ext cx="6473371" cy="641804"/>
          </a:xfrm>
          <a:prstGeom prst="rect">
            <a:avLst/>
          </a:prstGeom>
        </p:spPr>
        <p:txBody>
          <a:bodyPr/>
          <a:lstStyle>
            <a:lvl1pPr marL="0" indent="0" algn="ctr">
              <a:buNone/>
              <a:defRPr sz="3200" b="0">
                <a:solidFill>
                  <a:schemeClr val="bg1"/>
                </a:solidFill>
                <a:latin typeface="Arial" panose="020B0604020202020204" pitchFamily="34" charset="0"/>
                <a:cs typeface="Arial" panose="020B0604020202020204" pitchFamily="34" charset="0"/>
              </a:defRPr>
            </a:lvl1pPr>
            <a:lvl2pPr algn="ctr">
              <a:defRPr/>
            </a:lvl2pPr>
            <a:lvl3pPr algn="ctr">
              <a:defRPr/>
            </a:lvl3pPr>
            <a:lvl4pPr algn="ctr">
              <a:defRPr/>
            </a:lvl4pPr>
            <a:lvl5pPr algn="ctr">
              <a:defRPr/>
            </a:lvl5pPr>
          </a:lstStyle>
          <a:p>
            <a:pPr lvl="0"/>
            <a:r>
              <a:rPr lang="en-US"/>
              <a:t>Email </a:t>
            </a:r>
          </a:p>
        </p:txBody>
      </p:sp>
    </p:spTree>
    <p:extLst>
      <p:ext uri="{BB962C8B-B14F-4D97-AF65-F5344CB8AC3E}">
        <p14:creationId xmlns:p14="http://schemas.microsoft.com/office/powerpoint/2010/main" val="154762596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E845B-65FD-4B52-8392-5F2680F9D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A40012-817B-4FCD-8391-83E625C1DF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287D6C-826B-4407-966F-A523D3DC9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A4C0DD-A123-4A55-8780-54341AF93038}"/>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6" name="Footer Placeholder 5">
            <a:extLst>
              <a:ext uri="{FF2B5EF4-FFF2-40B4-BE49-F238E27FC236}">
                <a16:creationId xmlns:a16="http://schemas.microsoft.com/office/drawing/2014/main" id="{24D10EF3-F849-452F-95C7-96315563E8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49F6B5-5EB6-438C-9ECE-9B321A36D5B1}"/>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26376471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1721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1140-2EA5-4E34-AF0C-6C2026C58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809D60-37B7-4812-BD5D-504E1CD8BE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A4D175-D7AF-4B7E-95DD-DA295ABF2E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5F1DA1-06EB-4576-9A9B-24A8B1C0B35C}"/>
              </a:ext>
            </a:extLst>
          </p:cNvPr>
          <p:cNvSpPr>
            <a:spLocks noGrp="1"/>
          </p:cNvSpPr>
          <p:nvPr>
            <p:ph type="dt" sz="half" idx="10"/>
          </p:nvPr>
        </p:nvSpPr>
        <p:spPr/>
        <p:txBody>
          <a:bodyPr/>
          <a:lstStyle/>
          <a:p>
            <a:fld id="{6A99883F-B5FF-4E8D-B5C5-FE9734487810}" type="datetimeFigureOut">
              <a:rPr lang="en-US" smtClean="0"/>
              <a:t>6/12/2023</a:t>
            </a:fld>
            <a:endParaRPr lang="en-US"/>
          </a:p>
        </p:txBody>
      </p:sp>
      <p:sp>
        <p:nvSpPr>
          <p:cNvPr id="6" name="Footer Placeholder 5">
            <a:extLst>
              <a:ext uri="{FF2B5EF4-FFF2-40B4-BE49-F238E27FC236}">
                <a16:creationId xmlns:a16="http://schemas.microsoft.com/office/drawing/2014/main" id="{8BFC7B32-FE13-4B33-8CF8-B2C282D8B6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BC1EF-351F-4D67-B4A0-0FB9273E245C}"/>
              </a:ext>
            </a:extLst>
          </p:cNvPr>
          <p:cNvSpPr>
            <a:spLocks noGrp="1"/>
          </p:cNvSpPr>
          <p:nvPr>
            <p:ph type="sldNum" sz="quarter" idx="12"/>
          </p:nvPr>
        </p:nvSpPr>
        <p:spPr/>
        <p:txBody>
          <a:bodyPr/>
          <a:lstStyle/>
          <a:p>
            <a:fld id="{349CC6A1-587A-4E2C-8F92-37B1419E1050}" type="slidenum">
              <a:rPr lang="en-US" smtClean="0"/>
              <a:t>‹#›</a:t>
            </a:fld>
            <a:endParaRPr lang="en-US"/>
          </a:p>
        </p:txBody>
      </p:sp>
    </p:spTree>
    <p:extLst>
      <p:ext uri="{BB962C8B-B14F-4D97-AF65-F5344CB8AC3E}">
        <p14:creationId xmlns:p14="http://schemas.microsoft.com/office/powerpoint/2010/main" val="1263878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slideLayout" Target="../slideLayouts/slideLayout77.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slideLayout" Target="../slideLayouts/slideLayout80.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41" Type="http://schemas.openxmlformats.org/officeDocument/2006/relationships/slideLayout" Target="../slideLayouts/slideLayout79.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slideLayout" Target="../slideLayouts/slideLayout78.xml"/><Relationship Id="rId45" Type="http://schemas.openxmlformats.org/officeDocument/2006/relationships/image" Target="../media/image4.jpe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4" Type="http://schemas.openxmlformats.org/officeDocument/2006/relationships/image" Target="../media/image3.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2C6D-1E3A-4679-BB20-CEC59521BC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BC632C-95BA-4B79-B730-05E326BAD0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6F7EA-E3A5-4286-9AFB-FB5A0BB827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9883F-B5FF-4E8D-B5C5-FE9734487810}" type="datetimeFigureOut">
              <a:rPr lang="en-US" smtClean="0"/>
              <a:t>6/12/2023</a:t>
            </a:fld>
            <a:endParaRPr lang="en-US"/>
          </a:p>
        </p:txBody>
      </p:sp>
      <p:sp>
        <p:nvSpPr>
          <p:cNvPr id="5" name="Footer Placeholder 4">
            <a:extLst>
              <a:ext uri="{FF2B5EF4-FFF2-40B4-BE49-F238E27FC236}">
                <a16:creationId xmlns:a16="http://schemas.microsoft.com/office/drawing/2014/main" id="{44898406-DEEC-466F-8337-63C764585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7BBDFE-BB8A-4DCF-A662-5F59200D53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9CC6A1-587A-4E2C-8F92-37B1419E1050}" type="slidenum">
              <a:rPr lang="en-US" smtClean="0"/>
              <a:t>‹#›</a:t>
            </a:fld>
            <a:endParaRPr lang="en-US"/>
          </a:p>
        </p:txBody>
      </p:sp>
    </p:spTree>
    <p:extLst>
      <p:ext uri="{BB962C8B-B14F-4D97-AF65-F5344CB8AC3E}">
        <p14:creationId xmlns:p14="http://schemas.microsoft.com/office/powerpoint/2010/main" val="2217664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428165548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8"/>
          <p:cNvSpPr/>
          <p:nvPr/>
        </p:nvSpPr>
        <p:spPr>
          <a:xfrm>
            <a:off x="0" y="1524000"/>
            <a:ext cx="457200" cy="5359400"/>
          </a:xfrm>
          <a:prstGeom prst="rect">
            <a:avLst/>
          </a:prstGeom>
          <a:solidFill>
            <a:srgbClr val="0039A6"/>
          </a:solidFill>
          <a:ln w="12700">
            <a:miter lim="400000"/>
          </a:ln>
        </p:spPr>
        <p:txBody>
          <a:bodyPr lIns="60957" tIns="60957" rIns="60957" bIns="60957" anchor="ctr"/>
          <a:lstStyle/>
          <a:p>
            <a:pPr>
              <a:defRPr>
                <a:latin typeface="+mj-lt"/>
                <a:ea typeface="+mj-ea"/>
                <a:cs typeface="+mj-cs"/>
                <a:sym typeface="Arial"/>
              </a:defRPr>
            </a:pPr>
            <a:endParaRPr sz="2400"/>
          </a:p>
        </p:txBody>
      </p:sp>
      <p:sp>
        <p:nvSpPr>
          <p:cNvPr id="3" name="Rectangle 8"/>
          <p:cNvSpPr/>
          <p:nvPr/>
        </p:nvSpPr>
        <p:spPr>
          <a:xfrm>
            <a:off x="0" y="0"/>
            <a:ext cx="457200" cy="1559984"/>
          </a:xfrm>
          <a:prstGeom prst="rect">
            <a:avLst/>
          </a:prstGeom>
          <a:solidFill>
            <a:srgbClr val="FDC82F"/>
          </a:solidFill>
          <a:ln w="12700">
            <a:miter lim="400000"/>
          </a:ln>
        </p:spPr>
        <p:txBody>
          <a:bodyPr lIns="60957" tIns="60957" rIns="60957" bIns="60957" anchor="ctr"/>
          <a:lstStyle/>
          <a:p>
            <a:pPr>
              <a:defRPr>
                <a:latin typeface="+mj-lt"/>
                <a:ea typeface="+mj-ea"/>
                <a:cs typeface="+mj-cs"/>
                <a:sym typeface="Arial"/>
              </a:defRPr>
            </a:pPr>
            <a:endParaRPr sz="2400"/>
          </a:p>
        </p:txBody>
      </p:sp>
      <p:pic>
        <p:nvPicPr>
          <p:cNvPr id="4" name="Picture 14" descr="Picture 14"/>
          <p:cNvPicPr>
            <a:picLocks noChangeAspect="1"/>
          </p:cNvPicPr>
          <p:nvPr/>
        </p:nvPicPr>
        <p:blipFill>
          <a:blip r:embed="rId44"/>
          <a:stretch>
            <a:fillRect/>
          </a:stretch>
        </p:blipFill>
        <p:spPr>
          <a:xfrm>
            <a:off x="1016001" y="685800"/>
            <a:ext cx="5795433" cy="1828800"/>
          </a:xfrm>
          <a:prstGeom prst="rect">
            <a:avLst/>
          </a:prstGeom>
          <a:ln w="12700">
            <a:miter lim="400000"/>
          </a:ln>
        </p:spPr>
      </p:pic>
      <p:sp>
        <p:nvSpPr>
          <p:cNvPr id="5" name="TextBox 7"/>
          <p:cNvSpPr txBox="1"/>
          <p:nvPr/>
        </p:nvSpPr>
        <p:spPr>
          <a:xfrm>
            <a:off x="3048000" y="6172200"/>
            <a:ext cx="4775200" cy="34887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60957" tIns="60957" rIns="60957" bIns="60957">
            <a:spAutoFit/>
          </a:bodyPr>
          <a:lstStyle>
            <a:lvl1pPr>
              <a:defRPr sz="1100" b="1">
                <a:solidFill>
                  <a:srgbClr val="0054A6"/>
                </a:solidFill>
                <a:latin typeface="+mj-lt"/>
                <a:ea typeface="+mj-ea"/>
                <a:cs typeface="+mj-cs"/>
                <a:sym typeface="Arial"/>
              </a:defRPr>
            </a:lvl1pPr>
          </a:lstStyle>
          <a:p>
            <a:r>
              <a:rPr sz="1467"/>
              <a:t>American Chemical Society </a:t>
            </a:r>
          </a:p>
        </p:txBody>
      </p:sp>
      <p:sp>
        <p:nvSpPr>
          <p:cNvPr id="6" name="Title Text"/>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ormAutofit/>
          </a:bodyPr>
          <a:lstStyle/>
          <a:p>
            <a:r>
              <a:t>Title Text</a:t>
            </a:r>
          </a:p>
        </p:txBody>
      </p:sp>
      <p:sp>
        <p:nvSpPr>
          <p:cNvPr id="7" name="Body Level One…"/>
          <p:cNvSpPr txBox="1">
            <a:spLocks noGrp="1"/>
          </p:cNvSpPr>
          <p:nvPr>
            <p:ph type="body" idx="1"/>
          </p:nvPr>
        </p:nvSpPr>
        <p:spPr>
          <a:xfrm>
            <a:off x="609600" y="1600200"/>
            <a:ext cx="10972800" cy="452596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pic>
        <p:nvPicPr>
          <p:cNvPr id="8" name="Picture 11" descr="Picture 11"/>
          <p:cNvPicPr>
            <a:picLocks noChangeAspect="1"/>
          </p:cNvPicPr>
          <p:nvPr/>
        </p:nvPicPr>
        <p:blipFill>
          <a:blip r:embed="rId45"/>
          <a:stretch>
            <a:fillRect/>
          </a:stretch>
        </p:blipFill>
        <p:spPr>
          <a:xfrm>
            <a:off x="1016001" y="747965"/>
            <a:ext cx="11074103" cy="1698121"/>
          </a:xfrm>
          <a:prstGeom prst="rect">
            <a:avLst/>
          </a:prstGeom>
          <a:ln w="12700">
            <a:miter lim="400000"/>
          </a:ln>
        </p:spPr>
      </p:pic>
      <p:sp>
        <p:nvSpPr>
          <p:cNvPr id="9" name="Slide Number"/>
          <p:cNvSpPr txBox="1">
            <a:spLocks noGrp="1"/>
          </p:cNvSpPr>
          <p:nvPr>
            <p:ph type="sldNum" sz="quarter" idx="2"/>
          </p:nvPr>
        </p:nvSpPr>
        <p:spPr>
          <a:xfrm>
            <a:off x="8568266" y="6356350"/>
            <a:ext cx="169335" cy="169335"/>
          </a:xfrm>
          <a:prstGeom prst="rect">
            <a:avLst/>
          </a:prstGeom>
          <a:ln w="12700">
            <a:miter lim="400000"/>
          </a:ln>
        </p:spPr>
        <p:txBody>
          <a:bodyPr wrap="none" lIns="0" tIns="0" rIns="0" bIns="0">
            <a:spAutoFit/>
          </a:bodyPr>
          <a:lstStyle>
            <a:lvl1pPr algn="r">
              <a:defRPr sz="1067" b="1">
                <a:solidFill>
                  <a:srgbClr val="0039A6"/>
                </a:solidFill>
                <a:latin typeface="+mj-lt"/>
                <a:ea typeface="+mj-ea"/>
                <a:cs typeface="+mj-cs"/>
                <a:sym typeface="Arial"/>
              </a:defRPr>
            </a:lvl1pPr>
          </a:lstStyle>
          <a:p>
            <a:fld id="{86CB4B4D-7CA3-9044-876B-883B54F8677D}" type="slidenum">
              <a:t>‹#›</a:t>
            </a:fld>
            <a:endParaRPr/>
          </a:p>
        </p:txBody>
      </p:sp>
    </p:spTree>
    <p:extLst>
      <p:ext uri="{BB962C8B-B14F-4D97-AF65-F5344CB8AC3E}">
        <p14:creationId xmlns:p14="http://schemas.microsoft.com/office/powerpoint/2010/main" val="100019733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 id="2147483738" r:id="rId32"/>
    <p:sldLayoutId id="2147483739" r:id="rId33"/>
    <p:sldLayoutId id="2147483740" r:id="rId34"/>
    <p:sldLayoutId id="2147483741" r:id="rId35"/>
    <p:sldLayoutId id="2147483742" r:id="rId36"/>
    <p:sldLayoutId id="2147483743" r:id="rId37"/>
    <p:sldLayoutId id="2147483744" r:id="rId38"/>
    <p:sldLayoutId id="2147483745" r:id="rId39"/>
    <p:sldLayoutId id="2147483746" r:id="rId40"/>
    <p:sldLayoutId id="2147483747" r:id="rId41"/>
    <p:sldLayoutId id="2147483748" r:id="rId42"/>
  </p:sldLayoutIdLst>
  <p:transition spd="med"/>
  <p:txStyles>
    <p:titleStyle>
      <a:lvl1pPr marL="0" marR="0" indent="0" algn="ctr" defTabSz="121917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Arial"/>
        </a:defRPr>
      </a:lvl1pPr>
      <a:lvl2pPr marL="0" marR="0" indent="0" algn="ctr" defTabSz="121917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Arial"/>
        </a:defRPr>
      </a:lvl2pPr>
      <a:lvl3pPr marL="0" marR="0" indent="0" algn="ctr" defTabSz="121917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Arial"/>
        </a:defRPr>
      </a:lvl3pPr>
      <a:lvl4pPr marL="0" marR="0" indent="0" algn="ctr" defTabSz="121917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Arial"/>
        </a:defRPr>
      </a:lvl4pPr>
      <a:lvl5pPr marL="0" marR="0" indent="0" algn="ctr" defTabSz="121917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Arial"/>
        </a:defRPr>
      </a:lvl5pPr>
      <a:lvl6pPr marL="0" marR="0" indent="0" algn="ctr" defTabSz="121917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Arial"/>
        </a:defRPr>
      </a:lvl6pPr>
      <a:lvl7pPr marL="0" marR="0" indent="0" algn="ctr" defTabSz="121917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Arial"/>
        </a:defRPr>
      </a:lvl7pPr>
      <a:lvl8pPr marL="0" marR="0" indent="0" algn="ctr" defTabSz="121917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Arial"/>
        </a:defRPr>
      </a:lvl8pPr>
      <a:lvl9pPr marL="0" marR="0" indent="0" algn="ctr" defTabSz="1219170" rtl="0" latinLnBrk="0">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Arial"/>
        </a:defRPr>
      </a:lvl9pPr>
    </p:titleStyle>
    <p:bodyStyle>
      <a:lvl1pPr marL="457189" marR="0" indent="-457189" algn="l" defTabSz="1219170" rtl="0" latinLnBrk="0">
        <a:lnSpc>
          <a:spcPct val="100000"/>
        </a:lnSpc>
        <a:spcBef>
          <a:spcPts val="933"/>
        </a:spcBef>
        <a:spcAft>
          <a:spcPts val="0"/>
        </a:spcAft>
        <a:buClrTx/>
        <a:buSzPct val="100000"/>
        <a:buFontTx/>
        <a:buChar char="•"/>
        <a:tabLst/>
        <a:defRPr sz="4267" b="0" i="0" u="none" strike="noStrike" cap="none" spc="0" baseline="0">
          <a:ln>
            <a:noFill/>
          </a:ln>
          <a:solidFill>
            <a:srgbClr val="000000"/>
          </a:solidFill>
          <a:uFillTx/>
          <a:latin typeface="+mj-lt"/>
          <a:ea typeface="+mj-ea"/>
          <a:cs typeface="+mj-cs"/>
          <a:sym typeface="Arial"/>
        </a:defRPr>
      </a:lvl1pPr>
      <a:lvl2pPr marL="1045002" marR="0" indent="-435417" algn="l" defTabSz="1219170" rtl="0" latinLnBrk="0">
        <a:lnSpc>
          <a:spcPct val="100000"/>
        </a:lnSpc>
        <a:spcBef>
          <a:spcPts val="933"/>
        </a:spcBef>
        <a:spcAft>
          <a:spcPts val="0"/>
        </a:spcAft>
        <a:buClrTx/>
        <a:buSzPct val="100000"/>
        <a:buFontTx/>
        <a:buChar char="–"/>
        <a:tabLst/>
        <a:defRPr sz="4267" b="0" i="0" u="none" strike="noStrike" cap="none" spc="0" baseline="0">
          <a:ln>
            <a:noFill/>
          </a:ln>
          <a:solidFill>
            <a:srgbClr val="000000"/>
          </a:solidFill>
          <a:uFillTx/>
          <a:latin typeface="+mj-lt"/>
          <a:ea typeface="+mj-ea"/>
          <a:cs typeface="+mj-cs"/>
          <a:sym typeface="Arial"/>
        </a:defRPr>
      </a:lvl2pPr>
      <a:lvl3pPr marL="1625559" marR="0" indent="-406390" algn="l" defTabSz="1219170" rtl="0" latinLnBrk="0">
        <a:lnSpc>
          <a:spcPct val="100000"/>
        </a:lnSpc>
        <a:spcBef>
          <a:spcPts val="933"/>
        </a:spcBef>
        <a:spcAft>
          <a:spcPts val="0"/>
        </a:spcAft>
        <a:buClrTx/>
        <a:buSzPct val="100000"/>
        <a:buFontTx/>
        <a:buChar char="•"/>
        <a:tabLst/>
        <a:defRPr sz="4267" b="0" i="0" u="none" strike="noStrike" cap="none" spc="0" baseline="0">
          <a:ln>
            <a:noFill/>
          </a:ln>
          <a:solidFill>
            <a:srgbClr val="000000"/>
          </a:solidFill>
          <a:uFillTx/>
          <a:latin typeface="+mj-lt"/>
          <a:ea typeface="+mj-ea"/>
          <a:cs typeface="+mj-cs"/>
          <a:sym typeface="Arial"/>
        </a:defRPr>
      </a:lvl3pPr>
      <a:lvl4pPr marL="2316422" marR="0" indent="-487668" algn="l" defTabSz="1219170" rtl="0" latinLnBrk="0">
        <a:lnSpc>
          <a:spcPct val="100000"/>
        </a:lnSpc>
        <a:spcBef>
          <a:spcPts val="933"/>
        </a:spcBef>
        <a:spcAft>
          <a:spcPts val="0"/>
        </a:spcAft>
        <a:buClrTx/>
        <a:buSzPct val="100000"/>
        <a:buFontTx/>
        <a:buChar char="–"/>
        <a:tabLst/>
        <a:defRPr sz="4267" b="0" i="0" u="none" strike="noStrike" cap="none" spc="0" baseline="0">
          <a:ln>
            <a:noFill/>
          </a:ln>
          <a:solidFill>
            <a:srgbClr val="000000"/>
          </a:solidFill>
          <a:uFillTx/>
          <a:latin typeface="+mj-lt"/>
          <a:ea typeface="+mj-ea"/>
          <a:cs typeface="+mj-cs"/>
          <a:sym typeface="Arial"/>
        </a:defRPr>
      </a:lvl4pPr>
      <a:lvl5pPr marL="2926007" marR="0" indent="-487668" algn="l" defTabSz="1219170" rtl="0" latinLnBrk="0">
        <a:lnSpc>
          <a:spcPct val="100000"/>
        </a:lnSpc>
        <a:spcBef>
          <a:spcPts val="933"/>
        </a:spcBef>
        <a:spcAft>
          <a:spcPts val="0"/>
        </a:spcAft>
        <a:buClrTx/>
        <a:buSzPct val="100000"/>
        <a:buFontTx/>
        <a:buChar char="»"/>
        <a:tabLst/>
        <a:defRPr sz="4267" b="0" i="0" u="none" strike="noStrike" cap="none" spc="0" baseline="0">
          <a:ln>
            <a:noFill/>
          </a:ln>
          <a:solidFill>
            <a:srgbClr val="000000"/>
          </a:solidFill>
          <a:uFillTx/>
          <a:latin typeface="+mj-lt"/>
          <a:ea typeface="+mj-ea"/>
          <a:cs typeface="+mj-cs"/>
          <a:sym typeface="Arial"/>
        </a:defRPr>
      </a:lvl5pPr>
      <a:lvl6pPr marL="4023257" marR="0" indent="-975333" algn="l" defTabSz="1219170" rtl="0" latinLnBrk="0">
        <a:lnSpc>
          <a:spcPct val="100000"/>
        </a:lnSpc>
        <a:spcBef>
          <a:spcPts val="933"/>
        </a:spcBef>
        <a:spcAft>
          <a:spcPts val="0"/>
        </a:spcAft>
        <a:buClrTx/>
        <a:buSzPct val="100000"/>
        <a:buFontTx/>
        <a:buChar char="»"/>
        <a:tabLst/>
        <a:defRPr sz="4267" b="0" i="0" u="none" strike="noStrike" cap="none" spc="0" baseline="0">
          <a:ln>
            <a:noFill/>
          </a:ln>
          <a:solidFill>
            <a:srgbClr val="000000"/>
          </a:solidFill>
          <a:uFillTx/>
          <a:latin typeface="+mj-lt"/>
          <a:ea typeface="+mj-ea"/>
          <a:cs typeface="+mj-cs"/>
          <a:sym typeface="Arial"/>
        </a:defRPr>
      </a:lvl6pPr>
      <a:lvl7pPr marL="4632842" marR="0" indent="-975333" algn="l" defTabSz="1219170" rtl="0" latinLnBrk="0">
        <a:lnSpc>
          <a:spcPct val="100000"/>
        </a:lnSpc>
        <a:spcBef>
          <a:spcPts val="933"/>
        </a:spcBef>
        <a:spcAft>
          <a:spcPts val="0"/>
        </a:spcAft>
        <a:buClrTx/>
        <a:buSzPct val="100000"/>
        <a:buFontTx/>
        <a:buChar char="»"/>
        <a:tabLst/>
        <a:defRPr sz="4267" b="0" i="0" u="none" strike="noStrike" cap="none" spc="0" baseline="0">
          <a:ln>
            <a:noFill/>
          </a:ln>
          <a:solidFill>
            <a:srgbClr val="000000"/>
          </a:solidFill>
          <a:uFillTx/>
          <a:latin typeface="+mj-lt"/>
          <a:ea typeface="+mj-ea"/>
          <a:cs typeface="+mj-cs"/>
          <a:sym typeface="Arial"/>
        </a:defRPr>
      </a:lvl7pPr>
      <a:lvl8pPr marL="5242426" marR="0" indent="-975332" algn="l" defTabSz="1219170" rtl="0" latinLnBrk="0">
        <a:lnSpc>
          <a:spcPct val="100000"/>
        </a:lnSpc>
        <a:spcBef>
          <a:spcPts val="933"/>
        </a:spcBef>
        <a:spcAft>
          <a:spcPts val="0"/>
        </a:spcAft>
        <a:buClrTx/>
        <a:buSzPct val="100000"/>
        <a:buFontTx/>
        <a:buChar char="»"/>
        <a:tabLst/>
        <a:defRPr sz="4267" b="0" i="0" u="none" strike="noStrike" cap="none" spc="0" baseline="0">
          <a:ln>
            <a:noFill/>
          </a:ln>
          <a:solidFill>
            <a:srgbClr val="000000"/>
          </a:solidFill>
          <a:uFillTx/>
          <a:latin typeface="+mj-lt"/>
          <a:ea typeface="+mj-ea"/>
          <a:cs typeface="+mj-cs"/>
          <a:sym typeface="Arial"/>
        </a:defRPr>
      </a:lvl8pPr>
      <a:lvl9pPr marL="5852011" marR="0" indent="-975333" algn="l" defTabSz="1219170" rtl="0" latinLnBrk="0">
        <a:lnSpc>
          <a:spcPct val="100000"/>
        </a:lnSpc>
        <a:spcBef>
          <a:spcPts val="933"/>
        </a:spcBef>
        <a:spcAft>
          <a:spcPts val="0"/>
        </a:spcAft>
        <a:buClrTx/>
        <a:buSzPct val="100000"/>
        <a:buFontTx/>
        <a:buChar char="»"/>
        <a:tabLst/>
        <a:defRPr sz="4267" b="0" i="0" u="none" strike="noStrike" cap="none" spc="0" baseline="0">
          <a:ln>
            <a:noFill/>
          </a:ln>
          <a:solidFill>
            <a:srgbClr val="000000"/>
          </a:solidFill>
          <a:uFillTx/>
          <a:latin typeface="+mj-lt"/>
          <a:ea typeface="+mj-ea"/>
          <a:cs typeface="+mj-cs"/>
          <a:sym typeface="Arial"/>
        </a:defRPr>
      </a:lvl9pPr>
    </p:bodyStyle>
    <p:otherStyle>
      <a:lvl1pPr marL="0" marR="0" indent="0" algn="r" defTabSz="1219170" rtl="0" latinLnBrk="0">
        <a:lnSpc>
          <a:spcPct val="100000"/>
        </a:lnSpc>
        <a:spcBef>
          <a:spcPts val="0"/>
        </a:spcBef>
        <a:spcAft>
          <a:spcPts val="0"/>
        </a:spcAft>
        <a:buClrTx/>
        <a:buSzTx/>
        <a:buFontTx/>
        <a:buNone/>
        <a:tabLst/>
        <a:defRPr sz="1067" b="1" i="0" u="none" strike="noStrike" cap="none" spc="0" baseline="0">
          <a:ln>
            <a:noFill/>
          </a:ln>
          <a:solidFill>
            <a:schemeClr val="tx1"/>
          </a:solidFill>
          <a:uFillTx/>
          <a:latin typeface="+mn-lt"/>
          <a:ea typeface="+mn-ea"/>
          <a:cs typeface="+mn-cs"/>
          <a:sym typeface="Arial"/>
        </a:defRPr>
      </a:lvl1pPr>
      <a:lvl2pPr marL="0" marR="0" indent="0" algn="r" defTabSz="1219170" rtl="0" latinLnBrk="0">
        <a:lnSpc>
          <a:spcPct val="100000"/>
        </a:lnSpc>
        <a:spcBef>
          <a:spcPts val="0"/>
        </a:spcBef>
        <a:spcAft>
          <a:spcPts val="0"/>
        </a:spcAft>
        <a:buClrTx/>
        <a:buSzTx/>
        <a:buFontTx/>
        <a:buNone/>
        <a:tabLst/>
        <a:defRPr sz="1067" b="1" i="0" u="none" strike="noStrike" cap="none" spc="0" baseline="0">
          <a:ln>
            <a:noFill/>
          </a:ln>
          <a:solidFill>
            <a:schemeClr val="tx1"/>
          </a:solidFill>
          <a:uFillTx/>
          <a:latin typeface="+mn-lt"/>
          <a:ea typeface="+mn-ea"/>
          <a:cs typeface="+mn-cs"/>
          <a:sym typeface="Arial"/>
        </a:defRPr>
      </a:lvl2pPr>
      <a:lvl3pPr marL="0" marR="0" indent="0" algn="r" defTabSz="1219170" rtl="0" latinLnBrk="0">
        <a:lnSpc>
          <a:spcPct val="100000"/>
        </a:lnSpc>
        <a:spcBef>
          <a:spcPts val="0"/>
        </a:spcBef>
        <a:spcAft>
          <a:spcPts val="0"/>
        </a:spcAft>
        <a:buClrTx/>
        <a:buSzTx/>
        <a:buFontTx/>
        <a:buNone/>
        <a:tabLst/>
        <a:defRPr sz="1067" b="1" i="0" u="none" strike="noStrike" cap="none" spc="0" baseline="0">
          <a:ln>
            <a:noFill/>
          </a:ln>
          <a:solidFill>
            <a:schemeClr val="tx1"/>
          </a:solidFill>
          <a:uFillTx/>
          <a:latin typeface="+mn-lt"/>
          <a:ea typeface="+mn-ea"/>
          <a:cs typeface="+mn-cs"/>
          <a:sym typeface="Arial"/>
        </a:defRPr>
      </a:lvl3pPr>
      <a:lvl4pPr marL="0" marR="0" indent="0" algn="r" defTabSz="1219170" rtl="0" latinLnBrk="0">
        <a:lnSpc>
          <a:spcPct val="100000"/>
        </a:lnSpc>
        <a:spcBef>
          <a:spcPts val="0"/>
        </a:spcBef>
        <a:spcAft>
          <a:spcPts val="0"/>
        </a:spcAft>
        <a:buClrTx/>
        <a:buSzTx/>
        <a:buFontTx/>
        <a:buNone/>
        <a:tabLst/>
        <a:defRPr sz="1067" b="1" i="0" u="none" strike="noStrike" cap="none" spc="0" baseline="0">
          <a:ln>
            <a:noFill/>
          </a:ln>
          <a:solidFill>
            <a:schemeClr val="tx1"/>
          </a:solidFill>
          <a:uFillTx/>
          <a:latin typeface="+mn-lt"/>
          <a:ea typeface="+mn-ea"/>
          <a:cs typeface="+mn-cs"/>
          <a:sym typeface="Arial"/>
        </a:defRPr>
      </a:lvl4pPr>
      <a:lvl5pPr marL="0" marR="0" indent="0" algn="r" defTabSz="1219170" rtl="0" latinLnBrk="0">
        <a:lnSpc>
          <a:spcPct val="100000"/>
        </a:lnSpc>
        <a:spcBef>
          <a:spcPts val="0"/>
        </a:spcBef>
        <a:spcAft>
          <a:spcPts val="0"/>
        </a:spcAft>
        <a:buClrTx/>
        <a:buSzTx/>
        <a:buFontTx/>
        <a:buNone/>
        <a:tabLst/>
        <a:defRPr sz="1067" b="1" i="0" u="none" strike="noStrike" cap="none" spc="0" baseline="0">
          <a:ln>
            <a:noFill/>
          </a:ln>
          <a:solidFill>
            <a:schemeClr val="tx1"/>
          </a:solidFill>
          <a:uFillTx/>
          <a:latin typeface="+mn-lt"/>
          <a:ea typeface="+mn-ea"/>
          <a:cs typeface="+mn-cs"/>
          <a:sym typeface="Arial"/>
        </a:defRPr>
      </a:lvl5pPr>
      <a:lvl6pPr marL="0" marR="0" indent="0" algn="r" defTabSz="1219170" rtl="0" latinLnBrk="0">
        <a:lnSpc>
          <a:spcPct val="100000"/>
        </a:lnSpc>
        <a:spcBef>
          <a:spcPts val="0"/>
        </a:spcBef>
        <a:spcAft>
          <a:spcPts val="0"/>
        </a:spcAft>
        <a:buClrTx/>
        <a:buSzTx/>
        <a:buFontTx/>
        <a:buNone/>
        <a:tabLst/>
        <a:defRPr sz="1067" b="1" i="0" u="none" strike="noStrike" cap="none" spc="0" baseline="0">
          <a:ln>
            <a:noFill/>
          </a:ln>
          <a:solidFill>
            <a:schemeClr val="tx1"/>
          </a:solidFill>
          <a:uFillTx/>
          <a:latin typeface="+mn-lt"/>
          <a:ea typeface="+mn-ea"/>
          <a:cs typeface="+mn-cs"/>
          <a:sym typeface="Arial"/>
        </a:defRPr>
      </a:lvl6pPr>
      <a:lvl7pPr marL="0" marR="0" indent="0" algn="r" defTabSz="1219170" rtl="0" latinLnBrk="0">
        <a:lnSpc>
          <a:spcPct val="100000"/>
        </a:lnSpc>
        <a:spcBef>
          <a:spcPts val="0"/>
        </a:spcBef>
        <a:spcAft>
          <a:spcPts val="0"/>
        </a:spcAft>
        <a:buClrTx/>
        <a:buSzTx/>
        <a:buFontTx/>
        <a:buNone/>
        <a:tabLst/>
        <a:defRPr sz="1067" b="1" i="0" u="none" strike="noStrike" cap="none" spc="0" baseline="0">
          <a:ln>
            <a:noFill/>
          </a:ln>
          <a:solidFill>
            <a:schemeClr val="tx1"/>
          </a:solidFill>
          <a:uFillTx/>
          <a:latin typeface="+mn-lt"/>
          <a:ea typeface="+mn-ea"/>
          <a:cs typeface="+mn-cs"/>
          <a:sym typeface="Arial"/>
        </a:defRPr>
      </a:lvl7pPr>
      <a:lvl8pPr marL="0" marR="0" indent="0" algn="r" defTabSz="1219170" rtl="0" latinLnBrk="0">
        <a:lnSpc>
          <a:spcPct val="100000"/>
        </a:lnSpc>
        <a:spcBef>
          <a:spcPts val="0"/>
        </a:spcBef>
        <a:spcAft>
          <a:spcPts val="0"/>
        </a:spcAft>
        <a:buClrTx/>
        <a:buSzTx/>
        <a:buFontTx/>
        <a:buNone/>
        <a:tabLst/>
        <a:defRPr sz="1067" b="1" i="0" u="none" strike="noStrike" cap="none" spc="0" baseline="0">
          <a:ln>
            <a:noFill/>
          </a:ln>
          <a:solidFill>
            <a:schemeClr val="tx1"/>
          </a:solidFill>
          <a:uFillTx/>
          <a:latin typeface="+mn-lt"/>
          <a:ea typeface="+mn-ea"/>
          <a:cs typeface="+mn-cs"/>
          <a:sym typeface="Arial"/>
        </a:defRPr>
      </a:lvl8pPr>
      <a:lvl9pPr marL="0" marR="0" indent="0" algn="r" defTabSz="1219170" rtl="0" latinLnBrk="0">
        <a:lnSpc>
          <a:spcPct val="100000"/>
        </a:lnSpc>
        <a:spcBef>
          <a:spcPts val="0"/>
        </a:spcBef>
        <a:spcAft>
          <a:spcPts val="0"/>
        </a:spcAft>
        <a:buClrTx/>
        <a:buSzTx/>
        <a:buFontTx/>
        <a:buNone/>
        <a:tabLst/>
        <a:defRPr sz="1067" b="1"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3.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0.png"/><Relationship Id="rId2" Type="http://schemas.openxmlformats.org/officeDocument/2006/relationships/diagramData" Target="../diagrams/data2.xml"/><Relationship Id="rId1" Type="http://schemas.openxmlformats.org/officeDocument/2006/relationships/slideLayout" Target="../slideLayouts/slideLayout3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3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3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mailto:gci#@acs.org" TargetMode="Externa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950A77-ADBA-8D91-DA78-A384A0E3C19D}"/>
              </a:ext>
            </a:extLst>
          </p:cNvPr>
          <p:cNvSpPr/>
          <p:nvPr/>
        </p:nvSpPr>
        <p:spPr>
          <a:xfrm>
            <a:off x="0" y="2268"/>
            <a:ext cx="12228284" cy="6855732"/>
          </a:xfrm>
          <a:prstGeom prst="rect">
            <a:avLst/>
          </a:prstGeom>
          <a:solidFill>
            <a:srgbClr val="2D3D62"/>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FFCB318E-6BCE-49C0-9A8F-39B353D6C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1852" y="250765"/>
            <a:ext cx="5794260" cy="1645923"/>
          </a:xfrm>
          <a:prstGeom prst="rect">
            <a:avLst/>
          </a:prstGeom>
        </p:spPr>
      </p:pic>
      <p:sp>
        <p:nvSpPr>
          <p:cNvPr id="6" name="TextBox 5">
            <a:extLst>
              <a:ext uri="{FF2B5EF4-FFF2-40B4-BE49-F238E27FC236}">
                <a16:creationId xmlns:a16="http://schemas.microsoft.com/office/drawing/2014/main" id="{0F9D70E9-864E-4035-8BA8-1990C416C0A7}"/>
              </a:ext>
            </a:extLst>
          </p:cNvPr>
          <p:cNvSpPr txBox="1"/>
          <p:nvPr/>
        </p:nvSpPr>
        <p:spPr>
          <a:xfrm>
            <a:off x="3457361" y="5450902"/>
            <a:ext cx="6242934" cy="1077218"/>
          </a:xfrm>
          <a:prstGeom prst="rect">
            <a:avLst/>
          </a:prstGeom>
          <a:noFill/>
          <a:effectLst>
            <a:outerShdw blurRad="76200" dist="139700" dir="2700000" sy="-23000" kx="-800400" algn="bl" rotWithShape="0">
              <a:schemeClr val="bg1"/>
            </a:outerShdw>
          </a:effectLst>
        </p:spPr>
        <p:txBody>
          <a:bodyPr wrap="square" rtlCol="0">
            <a:spAutoFit/>
          </a:bodyPr>
          <a:lstStyle/>
          <a:p>
            <a:pPr algn="l"/>
            <a:r>
              <a:rPr lang="en-US" sz="2400" b="1" i="0" dirty="0">
                <a:effectLst/>
                <a:latin typeface="Lucida Grande"/>
              </a:rPr>
              <a:t>Dr. Adelina </a:t>
            </a:r>
            <a:r>
              <a:rPr lang="en-US" sz="2400" b="1" i="0" dirty="0" err="1">
                <a:effectLst/>
                <a:latin typeface="Lucida Grande"/>
              </a:rPr>
              <a:t>Voutchkova-Kostal</a:t>
            </a:r>
            <a:br>
              <a:rPr lang="en-US" sz="3600" b="0" i="0" dirty="0">
                <a:solidFill>
                  <a:srgbClr val="212529"/>
                </a:solidFill>
                <a:effectLst/>
                <a:latin typeface="Lucida Grande"/>
              </a:rPr>
            </a:br>
            <a:r>
              <a:rPr lang="en-US" sz="2000" b="0" i="0" dirty="0">
                <a:solidFill>
                  <a:srgbClr val="0B9444"/>
                </a:solidFill>
                <a:effectLst/>
                <a:latin typeface="Lucida Grande"/>
              </a:rPr>
              <a:t>Director of Sustainable Development at the American Chemical Society</a:t>
            </a:r>
          </a:p>
        </p:txBody>
      </p:sp>
      <p:pic>
        <p:nvPicPr>
          <p:cNvPr id="4" name="Picture 3">
            <a:extLst>
              <a:ext uri="{FF2B5EF4-FFF2-40B4-BE49-F238E27FC236}">
                <a16:creationId xmlns:a16="http://schemas.microsoft.com/office/drawing/2014/main" id="{2CE1BE9D-E086-42C6-B7F5-2C26B267F1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70548" y="1912961"/>
            <a:ext cx="3133979" cy="3400368"/>
          </a:xfrm>
          <a:prstGeom prst="rect">
            <a:avLst/>
          </a:prstGeom>
        </p:spPr>
      </p:pic>
    </p:spTree>
    <p:extLst>
      <p:ext uri="{BB962C8B-B14F-4D97-AF65-F5344CB8AC3E}">
        <p14:creationId xmlns:p14="http://schemas.microsoft.com/office/powerpoint/2010/main" val="213127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808382" y="422661"/>
            <a:ext cx="5200532" cy="720399"/>
          </a:xfrm>
        </p:spPr>
        <p:txBody>
          <a:bodyPr anchor="ctr">
            <a:normAutofit/>
          </a:bodyPr>
          <a:lstStyle/>
          <a:p>
            <a:pPr marL="352425"/>
            <a:r>
              <a:rPr lang="en-US" sz="2200" b="1"/>
              <a:t>Growing Energy Consumption</a:t>
            </a:r>
          </a:p>
        </p:txBody>
      </p:sp>
      <p:sp>
        <p:nvSpPr>
          <p:cNvPr id="183304" name="Text Placeholder 2">
            <a:extLst>
              <a:ext uri="{FF2B5EF4-FFF2-40B4-BE49-F238E27FC236}">
                <a16:creationId xmlns:a16="http://schemas.microsoft.com/office/drawing/2014/main" id="{4283136A-A5C1-3D5A-8C1D-2DE1D3DA448B}"/>
              </a:ext>
            </a:extLst>
          </p:cNvPr>
          <p:cNvSpPr>
            <a:spLocks noGrp="1"/>
          </p:cNvSpPr>
          <p:nvPr>
            <p:ph type="body" sz="quarter" idx="16"/>
          </p:nvPr>
        </p:nvSpPr>
        <p:spPr>
          <a:xfrm>
            <a:off x="920003" y="1617548"/>
            <a:ext cx="876929" cy="720399"/>
          </a:xfrm>
        </p:spPr>
        <p:txBody>
          <a:bodyPr/>
          <a:lstStyle/>
          <a:p>
            <a:endParaRPr lang="en-US"/>
          </a:p>
        </p:txBody>
      </p:sp>
      <p:sp>
        <p:nvSpPr>
          <p:cNvPr id="183306" name="Text Placeholder 3">
            <a:extLst>
              <a:ext uri="{FF2B5EF4-FFF2-40B4-BE49-F238E27FC236}">
                <a16:creationId xmlns:a16="http://schemas.microsoft.com/office/drawing/2014/main" id="{2B06B811-A837-512E-0DF0-0CD2C37CD863}"/>
              </a:ext>
            </a:extLst>
          </p:cNvPr>
          <p:cNvSpPr>
            <a:spLocks noGrp="1"/>
          </p:cNvSpPr>
          <p:nvPr>
            <p:ph type="body" sz="quarter" idx="18"/>
          </p:nvPr>
        </p:nvSpPr>
        <p:spPr>
          <a:xfrm>
            <a:off x="920003" y="3180036"/>
            <a:ext cx="876930" cy="720400"/>
          </a:xfrm>
        </p:spPr>
        <p:txBody>
          <a:bodyPr/>
          <a:lstStyle/>
          <a:p>
            <a:endParaRPr lang="en-US"/>
          </a:p>
        </p:txBody>
      </p:sp>
      <p:sp>
        <p:nvSpPr>
          <p:cNvPr id="183308" name="Text Placeholder 4">
            <a:extLst>
              <a:ext uri="{FF2B5EF4-FFF2-40B4-BE49-F238E27FC236}">
                <a16:creationId xmlns:a16="http://schemas.microsoft.com/office/drawing/2014/main" id="{AD69772D-EC3D-3352-A845-696660F80DB4}"/>
              </a:ext>
            </a:extLst>
          </p:cNvPr>
          <p:cNvSpPr>
            <a:spLocks noGrp="1"/>
          </p:cNvSpPr>
          <p:nvPr>
            <p:ph type="body" sz="quarter" idx="20"/>
          </p:nvPr>
        </p:nvSpPr>
        <p:spPr>
          <a:xfrm>
            <a:off x="920003" y="4760985"/>
            <a:ext cx="876930" cy="720400"/>
          </a:xfrm>
        </p:spPr>
        <p:txBody>
          <a:bodyPr/>
          <a:lstStyle/>
          <a:p>
            <a:endParaRPr lang="en-US"/>
          </a:p>
        </p:txBody>
      </p:sp>
      <p:sp>
        <p:nvSpPr>
          <p:cNvPr id="183299" name="Rectangle 3"/>
          <p:cNvSpPr>
            <a:spLocks noGrp="1" noChangeArrowheads="1"/>
          </p:cNvSpPr>
          <p:nvPr>
            <p:ph type="body" sz="quarter" idx="12"/>
          </p:nvPr>
        </p:nvSpPr>
        <p:spPr>
          <a:xfrm>
            <a:off x="2102977" y="1456753"/>
            <a:ext cx="3365003" cy="1017102"/>
          </a:xfrm>
        </p:spPr>
        <p:txBody>
          <a:bodyPr rtlCol="0" anchor="t">
            <a:normAutofit/>
          </a:bodyPr>
          <a:lstStyle/>
          <a:p>
            <a:pPr marL="0" indent="0">
              <a:spcAft>
                <a:spcPts val="600"/>
              </a:spcAft>
              <a:buNone/>
              <a:defRPr/>
            </a:pPr>
            <a:r>
              <a:rPr lang="en-US"/>
              <a:t>Energy use has approximately </a:t>
            </a:r>
            <a:r>
              <a:rPr lang="en-US" b="1" i="1"/>
              <a:t>doubled</a:t>
            </a:r>
            <a:r>
              <a:rPr lang="en-US"/>
              <a:t> in the past 30 years</a:t>
            </a:r>
          </a:p>
        </p:txBody>
      </p:sp>
      <p:sp>
        <p:nvSpPr>
          <p:cNvPr id="183310" name="Text Placeholder 6">
            <a:extLst>
              <a:ext uri="{FF2B5EF4-FFF2-40B4-BE49-F238E27FC236}">
                <a16:creationId xmlns:a16="http://schemas.microsoft.com/office/drawing/2014/main" id="{81561A0E-7AA4-E6D1-A959-53B2B65C2DE4}"/>
              </a:ext>
            </a:extLst>
          </p:cNvPr>
          <p:cNvSpPr>
            <a:spLocks noGrp="1"/>
          </p:cNvSpPr>
          <p:nvPr>
            <p:ph type="body" sz="quarter" idx="17"/>
          </p:nvPr>
        </p:nvSpPr>
        <p:spPr>
          <a:xfrm>
            <a:off x="2102977" y="3031685"/>
            <a:ext cx="3365003" cy="1017102"/>
          </a:xfrm>
        </p:spPr>
        <p:txBody>
          <a:bodyPr/>
          <a:lstStyle/>
          <a:p>
            <a:r>
              <a:rPr lang="en-US">
                <a:ea typeface="ＭＳ Ｐゴシック" pitchFamily="-106" charset="-128"/>
                <a:cs typeface="ＭＳ Ｐゴシック" pitchFamily="-106" charset="-128"/>
              </a:rPr>
              <a:t>M</a:t>
            </a:r>
            <a:r>
              <a:rPr lang="en-US" sz="1600">
                <a:ea typeface="ＭＳ Ｐゴシック" pitchFamily="-106" charset="-128"/>
                <a:cs typeface="ＭＳ Ｐゴシック" pitchFamily="-106" charset="-128"/>
              </a:rPr>
              <a:t>ajority of the energy generated today is from </a:t>
            </a:r>
            <a:r>
              <a:rPr lang="en-US" sz="1600" b="1" i="1">
                <a:ea typeface="ＭＳ Ｐゴシック" pitchFamily="-106" charset="-128"/>
                <a:cs typeface="ＭＳ Ｐゴシック" pitchFamily="-106" charset="-128"/>
              </a:rPr>
              <a:t>non-renewable sources </a:t>
            </a:r>
            <a:r>
              <a:rPr lang="en-US" sz="1600">
                <a:ea typeface="ＭＳ Ｐゴシック" pitchFamily="-106" charset="-128"/>
                <a:cs typeface="ＭＳ Ｐゴシック" pitchFamily="-106" charset="-128"/>
              </a:rPr>
              <a:t>that </a:t>
            </a:r>
            <a:r>
              <a:rPr lang="en-US" sz="1600">
                <a:solidFill>
                  <a:schemeClr val="accent2"/>
                </a:solidFill>
                <a:ea typeface="ＭＳ Ｐゴシック" pitchFamily="-106" charset="-128"/>
                <a:cs typeface="ＭＳ Ｐゴシック" pitchFamily="-106" charset="-128"/>
              </a:rPr>
              <a:t>damage</a:t>
            </a:r>
            <a:r>
              <a:rPr lang="en-US" sz="1600" b="1" i="1">
                <a:solidFill>
                  <a:schemeClr val="accent2"/>
                </a:solidFill>
                <a:ea typeface="ＭＳ Ｐゴシック" pitchFamily="-106" charset="-128"/>
                <a:cs typeface="ＭＳ Ｐゴシック" pitchFamily="-106" charset="-128"/>
              </a:rPr>
              <a:t> </a:t>
            </a:r>
            <a:r>
              <a:rPr lang="en-US" sz="1600">
                <a:ea typeface="ＭＳ Ｐゴシック" pitchFamily="-106" charset="-128"/>
                <a:cs typeface="ＭＳ Ｐゴシック" pitchFamily="-106" charset="-128"/>
              </a:rPr>
              <a:t>the environment</a:t>
            </a:r>
          </a:p>
          <a:p>
            <a:endParaRPr lang="en-US"/>
          </a:p>
        </p:txBody>
      </p:sp>
      <p:sp>
        <p:nvSpPr>
          <p:cNvPr id="183312" name="Text Placeholder 7">
            <a:extLst>
              <a:ext uri="{FF2B5EF4-FFF2-40B4-BE49-F238E27FC236}">
                <a16:creationId xmlns:a16="http://schemas.microsoft.com/office/drawing/2014/main" id="{15F205E7-653F-F9B9-6119-77AF2C706D8B}"/>
              </a:ext>
            </a:extLst>
          </p:cNvPr>
          <p:cNvSpPr>
            <a:spLocks noGrp="1"/>
          </p:cNvSpPr>
          <p:nvPr>
            <p:ph type="body" sz="quarter" idx="19"/>
          </p:nvPr>
        </p:nvSpPr>
        <p:spPr>
          <a:xfrm>
            <a:off x="2102977" y="4612634"/>
            <a:ext cx="3365003" cy="1017102"/>
          </a:xfrm>
        </p:spPr>
        <p:txBody>
          <a:bodyPr/>
          <a:lstStyle/>
          <a:p>
            <a:r>
              <a:rPr lang="en-US"/>
              <a:t>Energy production depletes our resources, pollutes rivers and air </a:t>
            </a:r>
          </a:p>
        </p:txBody>
      </p:sp>
      <p:sp>
        <p:nvSpPr>
          <p:cNvPr id="183314" name="Date Placeholder 8">
            <a:extLst>
              <a:ext uri="{FF2B5EF4-FFF2-40B4-BE49-F238E27FC236}">
                <a16:creationId xmlns:a16="http://schemas.microsoft.com/office/drawing/2014/main" id="{E26742D9-668A-5920-6D08-D936B32F2618}"/>
              </a:ext>
            </a:extLst>
          </p:cNvPr>
          <p:cNvSpPr>
            <a:spLocks noGrp="1"/>
          </p:cNvSpPr>
          <p:nvPr>
            <p:ph type="dt" sz="half" idx="2"/>
          </p:nvPr>
        </p:nvSpPr>
        <p:spPr>
          <a:xfrm>
            <a:off x="0" y="6248018"/>
            <a:ext cx="2435528" cy="61485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100" normalizeH="0" baseline="0" noProof="0">
              <a:ln>
                <a:noFill/>
              </a:ln>
              <a:solidFill>
                <a:prstClr val="white"/>
              </a:solidFill>
              <a:effectLst>
                <a:outerShdw blurRad="38100" dist="38100" dir="2700000" algn="tl">
                  <a:srgbClr val="000000">
                    <a:alpha val="43137"/>
                  </a:srgbClr>
                </a:outerShdw>
              </a:effectLst>
              <a:uLnTx/>
              <a:uFillTx/>
              <a:latin typeface="Tenorite "/>
              <a:ea typeface="+mn-ea"/>
              <a:cs typeface="+mn-cs"/>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5104"/>
          <a:stretch/>
        </p:blipFill>
        <p:spPr>
          <a:xfrm>
            <a:off x="6384174" y="1307113"/>
            <a:ext cx="5807825" cy="4243773"/>
          </a:xfrm>
          <a:prstGeom prst="rect">
            <a:avLst/>
          </a:prstGeom>
          <a:noFill/>
        </p:spPr>
      </p:pic>
      <p:sp>
        <p:nvSpPr>
          <p:cNvPr id="183316" name="Footer Placeholder 10">
            <a:extLst>
              <a:ext uri="{FF2B5EF4-FFF2-40B4-BE49-F238E27FC236}">
                <a16:creationId xmlns:a16="http://schemas.microsoft.com/office/drawing/2014/main" id="{E0E13CA9-134C-1AFA-DE42-2D33B25D1763}"/>
              </a:ext>
            </a:extLst>
          </p:cNvPr>
          <p:cNvSpPr>
            <a:spLocks noGrp="1"/>
          </p:cNvSpPr>
          <p:nvPr>
            <p:ph type="ftr" sz="quarter" idx="11"/>
          </p:nvPr>
        </p:nvSpPr>
        <p:spPr>
          <a:xfrm>
            <a:off x="2439762" y="6248018"/>
            <a:ext cx="7267426" cy="620868"/>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enorite "/>
              <a:ea typeface="+mn-ea"/>
              <a:cs typeface="+mn-cs"/>
            </a:endParaRPr>
          </a:p>
        </p:txBody>
      </p:sp>
      <p:sp>
        <p:nvSpPr>
          <p:cNvPr id="2" name="Slide Number Placeholder 1"/>
          <p:cNvSpPr>
            <a:spLocks noGrp="1"/>
          </p:cNvSpPr>
          <p:nvPr>
            <p:ph type="sldNum" sz="quarter" idx="4"/>
          </p:nvPr>
        </p:nvSpPr>
        <p:spPr>
          <a:xfrm>
            <a:off x="9707188" y="6248018"/>
            <a:ext cx="2495699" cy="620866"/>
          </a:xfrm>
        </p:spPr>
        <p:txBody>
          <a:bodyPr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77C47FB0-A5A1-A746-B975-7BA880A50A3D}" type="slidenum">
              <a:rPr kumimoji="0" lang="en-US" sz="1200" b="0" i="0" u="none" strike="noStrike" kern="1200" cap="none" spc="100" normalizeH="0" baseline="0" noProof="0" smtClean="0">
                <a:ln>
                  <a:noFill/>
                </a:ln>
                <a:solidFill>
                  <a:prstClr val="white"/>
                </a:solidFill>
                <a:effectLst>
                  <a:outerShdw blurRad="38100" dist="38100" dir="2700000" algn="tl">
                    <a:srgbClr val="000000">
                      <a:alpha val="43137"/>
                    </a:srgbClr>
                  </a:outerShdw>
                </a:effectLst>
                <a:uLnTx/>
                <a:uFillTx/>
                <a:latin typeface="Tenorite "/>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10</a:t>
            </a:fld>
            <a:endParaRPr kumimoji="0" lang="en-US" sz="1200" b="0" i="0" u="none" strike="noStrike" kern="1200" cap="none" spc="100" normalizeH="0" baseline="0" noProof="0">
              <a:ln>
                <a:noFill/>
              </a:ln>
              <a:solidFill>
                <a:prstClr val="white"/>
              </a:solidFill>
              <a:effectLst>
                <a:outerShdw blurRad="38100" dist="38100" dir="2700000" algn="tl">
                  <a:srgbClr val="000000">
                    <a:alpha val="43137"/>
                  </a:srgbClr>
                </a:outerShdw>
              </a:effectLst>
              <a:uLnTx/>
              <a:uFillTx/>
              <a:latin typeface="Tenorite "/>
              <a:ea typeface="+mn-ea"/>
              <a:cs typeface="+mn-cs"/>
            </a:endParaRPr>
          </a:p>
        </p:txBody>
      </p:sp>
    </p:spTree>
    <p:extLst>
      <p:ext uri="{BB962C8B-B14F-4D97-AF65-F5344CB8AC3E}">
        <p14:creationId xmlns:p14="http://schemas.microsoft.com/office/powerpoint/2010/main" val="3615174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947" t="31071" r="37090" b="29560"/>
          <a:stretch/>
        </p:blipFill>
        <p:spPr>
          <a:xfrm>
            <a:off x="1198652" y="822524"/>
            <a:ext cx="10155148" cy="6211508"/>
          </a:xfrm>
          <a:prstGeom prst="rect">
            <a:avLst/>
          </a:prstGeom>
          <a:noFill/>
        </p:spPr>
      </p:pic>
      <p:sp>
        <p:nvSpPr>
          <p:cNvPr id="13" name="Footer Placeholder 5">
            <a:extLst>
              <a:ext uri="{FF2B5EF4-FFF2-40B4-BE49-F238E27FC236}">
                <a16:creationId xmlns:a16="http://schemas.microsoft.com/office/drawing/2014/main" id="{C510B577-A544-5401-0174-77D729A3D414}"/>
              </a:ext>
            </a:extLst>
          </p:cNvPr>
          <p:cNvSpPr>
            <a:spLocks noGrp="1"/>
          </p:cNvSpPr>
          <p:nvPr>
            <p:ph type="ftr" sz="quarter" idx="3"/>
          </p:nvPr>
        </p:nvSpPr>
        <p:spPr>
          <a:xfrm>
            <a:off x="6473608" y="6356350"/>
            <a:ext cx="2743200"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all" spc="100" normalizeH="0" baseline="0" noProof="0">
                <a:ln>
                  <a:noFill/>
                </a:ln>
                <a:solidFill>
                  <a:prstClr val="white"/>
                </a:solidFill>
                <a:effectLst>
                  <a:outerShdw blurRad="38100" dist="38100" dir="2700000" algn="tl">
                    <a:srgbClr val="000000">
                      <a:alpha val="43137"/>
                    </a:srgbClr>
                  </a:outerShdw>
                </a:effectLst>
                <a:uLnTx/>
                <a:uFillTx/>
                <a:latin typeface="Tenorite Bold"/>
                <a:ea typeface="+mn-ea"/>
                <a:cs typeface="+mn-cs"/>
              </a:rPr>
              <a:t>Pitch deck</a:t>
            </a:r>
          </a:p>
        </p:txBody>
      </p:sp>
      <p:sp>
        <p:nvSpPr>
          <p:cNvPr id="15" name="Slide Number Placeholder 6">
            <a:extLst>
              <a:ext uri="{FF2B5EF4-FFF2-40B4-BE49-F238E27FC236}">
                <a16:creationId xmlns:a16="http://schemas.microsoft.com/office/drawing/2014/main" id="{B0C458B8-9014-13AA-ACB8-DFB9F0FF3C49}"/>
              </a:ext>
            </a:extLst>
          </p:cNvPr>
          <p:cNvSpPr>
            <a:spLocks noGrp="1"/>
          </p:cNvSpPr>
          <p:nvPr>
            <p:ph type="sldNum" sz="quarter" idx="4"/>
          </p:nvPr>
        </p:nvSpPr>
        <p:spPr>
          <a:xfrm>
            <a:off x="9791700" y="6356350"/>
            <a:ext cx="15621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A87306C-81BA-4795-A5CA-9392456A8C1E}" type="slidenum">
              <a:rPr kumimoji="0" lang="en-US" sz="1200" b="0" i="0" u="none" strike="noStrike" kern="1200" cap="none" spc="100" normalizeH="0" baseline="0" noProof="0" smtClean="0">
                <a:ln>
                  <a:noFill/>
                </a:ln>
                <a:solidFill>
                  <a:prstClr val="white"/>
                </a:solidFill>
                <a:effectLst>
                  <a:outerShdw blurRad="38100" dist="38100" dir="2700000" algn="tl">
                    <a:srgbClr val="000000">
                      <a:alpha val="43137"/>
                    </a:srgbClr>
                  </a:outerShdw>
                </a:effectLst>
                <a:uLnTx/>
                <a:uFillTx/>
                <a:latin typeface="Tenorite "/>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200" b="0" i="0" u="none" strike="noStrike" kern="1200" cap="none" spc="100" normalizeH="0" baseline="0" noProof="0">
              <a:ln>
                <a:noFill/>
              </a:ln>
              <a:solidFill>
                <a:prstClr val="white"/>
              </a:solidFill>
              <a:effectLst>
                <a:outerShdw blurRad="38100" dist="38100" dir="2700000" algn="tl">
                  <a:srgbClr val="000000">
                    <a:alpha val="43137"/>
                  </a:srgbClr>
                </a:outerShdw>
              </a:effectLst>
              <a:uLnTx/>
              <a:uFillTx/>
              <a:latin typeface="Tenorite "/>
              <a:ea typeface="+mn-ea"/>
              <a:cs typeface="+mn-cs"/>
            </a:endParaRPr>
          </a:p>
        </p:txBody>
      </p:sp>
      <p:sp>
        <p:nvSpPr>
          <p:cNvPr id="6" name="Rectangle 2">
            <a:extLst>
              <a:ext uri="{FF2B5EF4-FFF2-40B4-BE49-F238E27FC236}">
                <a16:creationId xmlns:a16="http://schemas.microsoft.com/office/drawing/2014/main" id="{4750E37B-5C73-00EE-3FB6-015700E6D253}"/>
              </a:ext>
            </a:extLst>
          </p:cNvPr>
          <p:cNvSpPr txBox="1">
            <a:spLocks noChangeArrowheads="1"/>
          </p:cNvSpPr>
          <p:nvPr/>
        </p:nvSpPr>
        <p:spPr>
          <a:xfrm>
            <a:off x="3834909" y="136525"/>
            <a:ext cx="4143432" cy="548711"/>
          </a:xfrm>
          <a:prstGeom prst="rect">
            <a:avLst/>
          </a:prstGeom>
          <a:ln w="28575">
            <a:solidFill>
              <a:schemeClr val="accent4">
                <a:lumMod val="50000"/>
              </a:schemeClr>
            </a:solidFill>
          </a:ln>
        </p:spPr>
        <p:txBody>
          <a:bodyPr anchor="b">
            <a:normAutofit/>
          </a:bodyPr>
          <a:lstStyle>
            <a:lvl1pPr algn="ctr" defTabSz="914400" rtl="0" eaLnBrk="1" latinLnBrk="0" hangingPunct="1">
              <a:lnSpc>
                <a:spcPct val="90000"/>
              </a:lnSpc>
              <a:spcBef>
                <a:spcPct val="0"/>
              </a:spcBef>
              <a:buNone/>
              <a:defRPr sz="2400" kern="1200" cap="all" spc="100" baseline="0">
                <a:solidFill>
                  <a:schemeClr val="accent4">
                    <a:lumMod val="50000"/>
                  </a:schemeClr>
                </a:solidFill>
                <a:latin typeface="+mj-lt"/>
                <a:ea typeface="+mj-ea"/>
                <a:cs typeface="+mj-cs"/>
              </a:defRPr>
            </a:lvl1pPr>
          </a:lstStyle>
          <a:p>
            <a:pPr marL="352425"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all" spc="100" normalizeH="0" baseline="0" noProof="0">
                <a:ln>
                  <a:noFill/>
                </a:ln>
                <a:solidFill>
                  <a:srgbClr val="6B8043">
                    <a:lumMod val="50000"/>
                  </a:srgbClr>
                </a:solidFill>
                <a:effectLst/>
                <a:uLnTx/>
                <a:uFillTx/>
                <a:latin typeface="Tenorite Bold"/>
                <a:ea typeface="+mj-ea"/>
                <a:cs typeface="+mj-cs"/>
              </a:rPr>
              <a:t>RESOURCE DEPLETION</a:t>
            </a:r>
          </a:p>
        </p:txBody>
      </p:sp>
    </p:spTree>
    <p:extLst>
      <p:ext uri="{BB962C8B-B14F-4D97-AF65-F5344CB8AC3E}">
        <p14:creationId xmlns:p14="http://schemas.microsoft.com/office/powerpoint/2010/main" val="4036570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038600" y="599301"/>
            <a:ext cx="4114800" cy="607969"/>
          </a:xfrm>
        </p:spPr>
        <p:txBody>
          <a:bodyPr anchor="ctr">
            <a:normAutofit/>
          </a:bodyPr>
          <a:lstStyle/>
          <a:p>
            <a:r>
              <a:rPr lang="en-US" sz="1700"/>
              <a:t>Effect of Commodity Chemicals on Human Health</a:t>
            </a:r>
          </a:p>
        </p:txBody>
      </p:sp>
      <p:sp>
        <p:nvSpPr>
          <p:cNvPr id="20483" name="Rectangle 3"/>
          <p:cNvSpPr>
            <a:spLocks noGrp="1" noChangeArrowheads="1"/>
          </p:cNvSpPr>
          <p:nvPr>
            <p:ph sz="quarter" idx="35"/>
          </p:nvPr>
        </p:nvSpPr>
        <p:spPr>
          <a:xfrm>
            <a:off x="911225" y="2465798"/>
            <a:ext cx="4749800" cy="3493677"/>
          </a:xfrm>
        </p:spPr>
        <p:txBody>
          <a:bodyPr>
            <a:normAutofit/>
          </a:bodyPr>
          <a:lstStyle/>
          <a:p>
            <a:r>
              <a:rPr lang="en-US"/>
              <a:t>148 chemicals in the body as determined by CDC study</a:t>
            </a:r>
          </a:p>
          <a:p>
            <a:r>
              <a:rPr lang="en-US"/>
              <a:t>Of the chemicals found:</a:t>
            </a:r>
          </a:p>
          <a:p>
            <a:pPr lvl="1"/>
            <a:r>
              <a:rPr lang="en-US" sz="1400"/>
              <a:t>76 cause cancer in humans or animals,</a:t>
            </a:r>
          </a:p>
          <a:p>
            <a:pPr lvl="1"/>
            <a:r>
              <a:rPr lang="en-US" sz="1400"/>
              <a:t>94 are toxic to the brain and nervous system, and </a:t>
            </a:r>
          </a:p>
          <a:p>
            <a:pPr lvl="1"/>
            <a:r>
              <a:rPr lang="en-US" sz="1400"/>
              <a:t>79 cause birth defects or abnormal development. </a:t>
            </a:r>
          </a:p>
          <a:p>
            <a:r>
              <a:rPr lang="en-US"/>
              <a:t>The dangers of exposure to these chemicals in combination has never been studied.</a:t>
            </a:r>
          </a:p>
        </p:txBody>
      </p:sp>
      <p:sp>
        <p:nvSpPr>
          <p:cNvPr id="29713" name="Slide Number Placeholder 9">
            <a:extLst>
              <a:ext uri="{FF2B5EF4-FFF2-40B4-BE49-F238E27FC236}">
                <a16:creationId xmlns:a16="http://schemas.microsoft.com/office/drawing/2014/main" id="{C61F6AE2-3226-A5F3-A176-BBE93D910297}"/>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A87306C-81BA-4795-A5CA-9392456A8C1E}" type="slidenum">
              <a:rPr kumimoji="0" lang="en-US" sz="1200" b="0" i="0" u="none" strike="noStrike" kern="1200" cap="none" spc="100" normalizeH="0" baseline="0" noProof="0" smtClean="0">
                <a:ln>
                  <a:noFill/>
                </a:ln>
                <a:solidFill>
                  <a:srgbClr val="E7E6E6">
                    <a:lumMod val="50000"/>
                  </a:srgbClr>
                </a:solidFill>
                <a:effectLst/>
                <a:uLnTx/>
                <a:uFillTx/>
                <a:latin typeface="Tenorite "/>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100" normalizeH="0" baseline="0" noProof="0">
              <a:ln>
                <a:noFill/>
              </a:ln>
              <a:solidFill>
                <a:srgbClr val="E7E6E6">
                  <a:lumMod val="50000"/>
                </a:srgbClr>
              </a:solidFill>
              <a:effectLst/>
              <a:uLnTx/>
              <a:uFillTx/>
              <a:latin typeface="Tenorite "/>
              <a:ea typeface="+mn-ea"/>
              <a:cs typeface="+mn-cs"/>
            </a:endParaRPr>
          </a:p>
        </p:txBody>
      </p:sp>
      <p:pic>
        <p:nvPicPr>
          <p:cNvPr id="29698" name="Picture 2" descr="Image result for Body Burden of Commodity Chemicals"/>
          <p:cNvPicPr>
            <a:picLocks noChangeAspect="1" noChangeArrowheads="1"/>
          </p:cNvPicPr>
          <p:nvPr/>
        </p:nvPicPr>
        <p:blipFill rotWithShape="1">
          <a:blip r:embed="rId3">
            <a:extLst>
              <a:ext uri="{28A0092B-C50C-407E-A947-70E740481C1C}">
                <a14:useLocalDpi xmlns:a14="http://schemas.microsoft.com/office/drawing/2010/main" val="0"/>
              </a:ext>
            </a:extLst>
          </a:blip>
          <a:srcRect t="1933" r="4" b="15649"/>
          <a:stretch/>
        </p:blipFill>
        <p:spPr bwMode="auto">
          <a:xfrm>
            <a:off x="6530533" y="1604145"/>
            <a:ext cx="5095342" cy="460659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410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rganotins may be present in clothing, vinyl products, school supplies, vinyl flooring, plastic toys, food wrap, PVC water pipes, and other produ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218" y="147308"/>
            <a:ext cx="45720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PEs info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4021" y="3156830"/>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riclosan may be present in cutting boards, school supplies, textiles, toothpaste, antibacterial soaps, cosmetics, cleaning supplies and other produc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3218" y="2834754"/>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FCs infograph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8481" y="56586"/>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hthalates are found vinyl flooring, children's backpacks, building materials, personal care products, fragrances, children's lunch boxes and other produc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6861" y="1293823"/>
            <a:ext cx="4572000" cy="400050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Parabens are found in sunscreen, hair styling gel, shampoo/conditioner, cosmetics, lotion and other produc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0293" y="1312871"/>
            <a:ext cx="4572000" cy="360997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PA is found in children's toys, polycarbonate plastic, sports bottles, canned food and other products. BPA and BPS is found in thermal receipt pap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0650" y="1297713"/>
            <a:ext cx="457200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5122"/>
                                        </p:tgtEl>
                                        <p:attrNameLst>
                                          <p:attrName>style.visibility</p:attrName>
                                        </p:attrNameLst>
                                      </p:cBhvr>
                                      <p:to>
                                        <p:strVal val="visible"/>
                                      </p:to>
                                    </p:set>
                                  </p:childTnLst>
                                  <p:subTnLst>
                                    <p:set>
                                      <p:cBhvr override="childStyle">
                                        <p:cTn dur="1" fill="hold" display="0" masterRel="nextClick" afterEffect="1"/>
                                        <p:tgtEl>
                                          <p:spTgt spid="512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subTnLst>
                                    <p:set>
                                      <p:cBhvr override="childStyle">
                                        <p:cTn dur="1" fill="hold" display="0" masterRel="nextClick" afterEffect="1"/>
                                        <p:tgtEl>
                                          <p:spTgt spid="51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subTnLst>
                                    <p:set>
                                      <p:cBhvr override="childStyle">
                                        <p:cTn dur="1" fill="hold" display="0" masterRel="nextClick" afterEffect="1"/>
                                        <p:tgtEl>
                                          <p:spTgt spid="512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subTnLst>
                                    <p:set>
                                      <p:cBhvr override="childStyle">
                                        <p:cTn dur="1" fill="hold" display="0" masterRel="nextClick" afterEffect="1"/>
                                        <p:tgtEl>
                                          <p:spTgt spid="512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30"/>
                                        </p:tgtEl>
                                        <p:attrNameLst>
                                          <p:attrName>style.visibility</p:attrName>
                                        </p:attrNameLst>
                                      </p:cBhvr>
                                      <p:to>
                                        <p:strVal val="visible"/>
                                      </p:to>
                                    </p:set>
                                  </p:childTnLst>
                                  <p:subTnLst>
                                    <p:set>
                                      <p:cBhvr override="childStyle">
                                        <p:cTn dur="1" fill="hold" display="0" masterRel="nextClick" afterEffect="1"/>
                                        <p:tgtEl>
                                          <p:spTgt spid="513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32"/>
                                        </p:tgtEl>
                                        <p:attrNameLst>
                                          <p:attrName>style.visibility</p:attrName>
                                        </p:attrNameLst>
                                      </p:cBhvr>
                                      <p:to>
                                        <p:strVal val="visible"/>
                                      </p:to>
                                    </p:set>
                                  </p:childTnLst>
                                  <p:subTnLst>
                                    <p:set>
                                      <p:cBhvr override="childStyle">
                                        <p:cTn dur="1" fill="hold" display="0" masterRel="nextClick" afterEffect="1"/>
                                        <p:tgtEl>
                                          <p:spTgt spid="513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34"/>
                                        </p:tgtEl>
                                        <p:attrNameLst>
                                          <p:attrName>style.visibility</p:attrName>
                                        </p:attrNameLst>
                                      </p:cBhvr>
                                      <p:to>
                                        <p:strVal val="visible"/>
                                      </p:to>
                                    </p:set>
                                  </p:childTnLst>
                                  <p:subTnLst>
                                    <p:set>
                                      <p:cBhvr override="childStyle">
                                        <p:cTn dur="1" fill="hold" display="0" masterRel="nextClick" afterEffect="1"/>
                                        <p:tgtEl>
                                          <p:spTgt spid="51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426" name="Title 1">
            <a:extLst>
              <a:ext uri="{FF2B5EF4-FFF2-40B4-BE49-F238E27FC236}">
                <a16:creationId xmlns:a16="http://schemas.microsoft.com/office/drawing/2014/main" id="{7772F3D2-19A5-FA67-95B9-116B3614DA2D}"/>
              </a:ext>
            </a:extLst>
          </p:cNvPr>
          <p:cNvSpPr>
            <a:spLocks noGrp="1"/>
          </p:cNvSpPr>
          <p:nvPr>
            <p:ph type="title"/>
          </p:nvPr>
        </p:nvSpPr>
        <p:spPr>
          <a:xfrm>
            <a:off x="808382" y="422661"/>
            <a:ext cx="5200532" cy="720399"/>
          </a:xfrm>
        </p:spPr>
        <p:txBody>
          <a:bodyPr/>
          <a:lstStyle/>
          <a:p>
            <a:r>
              <a:rPr lang="en-US"/>
              <a:t>Where do products come from?</a:t>
            </a:r>
          </a:p>
        </p:txBody>
      </p:sp>
      <p:sp>
        <p:nvSpPr>
          <p:cNvPr id="400427" name="Text Placeholder 2">
            <a:extLst>
              <a:ext uri="{FF2B5EF4-FFF2-40B4-BE49-F238E27FC236}">
                <a16:creationId xmlns:a16="http://schemas.microsoft.com/office/drawing/2014/main" id="{60455C8F-9F47-1971-C79F-5CB1A5529F64}"/>
              </a:ext>
            </a:extLst>
          </p:cNvPr>
          <p:cNvSpPr>
            <a:spLocks noGrp="1"/>
          </p:cNvSpPr>
          <p:nvPr>
            <p:ph type="body" sz="quarter" idx="16"/>
          </p:nvPr>
        </p:nvSpPr>
        <p:spPr>
          <a:xfrm>
            <a:off x="920003" y="1617548"/>
            <a:ext cx="2435528" cy="720399"/>
          </a:xfrm>
        </p:spPr>
        <p:txBody>
          <a:bodyPr/>
          <a:lstStyle/>
          <a:p>
            <a:r>
              <a:rPr lang="en-US"/>
              <a:t>SOCIAL IMPLICATIONS</a:t>
            </a:r>
          </a:p>
        </p:txBody>
      </p:sp>
      <p:sp>
        <p:nvSpPr>
          <p:cNvPr id="400400" name="Text Box 16">
            <a:extLst>
              <a:ext uri="{FF2B5EF4-FFF2-40B4-BE49-F238E27FC236}">
                <a16:creationId xmlns:a16="http://schemas.microsoft.com/office/drawing/2014/main" id="{80B6B773-D050-4137-3EB2-F7F11ADDF541}"/>
              </a:ext>
            </a:extLst>
          </p:cNvPr>
          <p:cNvSpPr txBox="1">
            <a:spLocks noChangeArrowheads="1"/>
          </p:cNvSpPr>
          <p:nvPr/>
        </p:nvSpPr>
        <p:spPr bwMode="auto">
          <a:xfrm>
            <a:off x="920003" y="3180036"/>
            <a:ext cx="2435528" cy="720400"/>
          </a:xfrm>
          <a:prstGeom prst="rect">
            <a:avLst/>
          </a:prstGeom>
          <a:ln w="28575">
            <a:solidFill>
              <a:schemeClr val="accent4"/>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altLang="en-US" sz="2000" b="1" i="0" u="none" strike="noStrike" kern="1200" cap="all" spc="100" normalizeH="0" baseline="0" noProof="0">
                <a:ln>
                  <a:noFill/>
                </a:ln>
                <a:solidFill>
                  <a:srgbClr val="9ACF21">
                    <a:lumMod val="50000"/>
                  </a:srgbClr>
                </a:solidFill>
                <a:effectLst/>
                <a:uLnTx/>
                <a:uFillTx/>
                <a:latin typeface="Tenorite Bold"/>
                <a:ea typeface="+mn-ea"/>
                <a:cs typeface="+mn-cs"/>
              </a:rPr>
              <a:t>Economics</a:t>
            </a:r>
          </a:p>
        </p:txBody>
      </p:sp>
      <p:sp>
        <p:nvSpPr>
          <p:cNvPr id="400399" name="Text Box 15">
            <a:extLst>
              <a:ext uri="{FF2B5EF4-FFF2-40B4-BE49-F238E27FC236}">
                <a16:creationId xmlns:a16="http://schemas.microsoft.com/office/drawing/2014/main" id="{D190BEA1-1135-2E36-6468-805AFA55DE0B}"/>
              </a:ext>
            </a:extLst>
          </p:cNvPr>
          <p:cNvSpPr txBox="1">
            <a:spLocks noChangeArrowheads="1"/>
          </p:cNvSpPr>
          <p:nvPr/>
        </p:nvSpPr>
        <p:spPr bwMode="auto">
          <a:xfrm>
            <a:off x="920002" y="4760985"/>
            <a:ext cx="2435527" cy="720400"/>
          </a:xfrm>
          <a:prstGeom prst="rect">
            <a:avLst/>
          </a:prstGeom>
          <a:ln w="28575">
            <a:solidFill>
              <a:schemeClr val="accent4"/>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altLang="en-US" sz="1700" b="1" i="0" u="none" strike="noStrike" kern="1200" cap="all" spc="100" normalizeH="0" baseline="0" noProof="0">
                <a:ln>
                  <a:noFill/>
                </a:ln>
                <a:solidFill>
                  <a:srgbClr val="9ACF21">
                    <a:lumMod val="50000"/>
                  </a:srgbClr>
                </a:solidFill>
                <a:effectLst/>
                <a:uLnTx/>
                <a:uFillTx/>
                <a:latin typeface="Tenorite Bold"/>
                <a:ea typeface="+mn-ea"/>
                <a:cs typeface="+mn-cs"/>
              </a:rPr>
              <a:t>Performance</a:t>
            </a:r>
          </a:p>
        </p:txBody>
      </p:sp>
      <p:sp>
        <p:nvSpPr>
          <p:cNvPr id="400429" name="Date Placeholder 8">
            <a:extLst>
              <a:ext uri="{FF2B5EF4-FFF2-40B4-BE49-F238E27FC236}">
                <a16:creationId xmlns:a16="http://schemas.microsoft.com/office/drawing/2014/main" id="{AFF65108-0680-BEA6-2D8B-9CF7F9EB40E7}"/>
              </a:ext>
            </a:extLst>
          </p:cNvPr>
          <p:cNvSpPr>
            <a:spLocks noGrp="1"/>
          </p:cNvSpPr>
          <p:nvPr>
            <p:ph type="dt" sz="half" idx="2"/>
          </p:nvPr>
        </p:nvSpPr>
        <p:spPr>
          <a:xfrm>
            <a:off x="0" y="6248018"/>
            <a:ext cx="2435528" cy="61485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100" normalizeH="0" baseline="0" noProof="0">
                <a:ln>
                  <a:noFill/>
                </a:ln>
                <a:solidFill>
                  <a:prstClr val="white"/>
                </a:solidFill>
                <a:effectLst>
                  <a:outerShdw blurRad="38100" dist="38100" dir="2700000" algn="tl">
                    <a:srgbClr val="000000">
                      <a:alpha val="43137"/>
                    </a:srgbClr>
                  </a:outerShdw>
                </a:effectLst>
                <a:uLnTx/>
                <a:uFillTx/>
                <a:latin typeface="Tenorite "/>
                <a:ea typeface="+mn-ea"/>
                <a:cs typeface="+mn-cs"/>
              </a:rPr>
              <a:t>20XX</a:t>
            </a:r>
          </a:p>
        </p:txBody>
      </p:sp>
      <p:pic>
        <p:nvPicPr>
          <p:cNvPr id="3" name="Picture 2">
            <a:extLst>
              <a:ext uri="{FF2B5EF4-FFF2-40B4-BE49-F238E27FC236}">
                <a16:creationId xmlns:a16="http://schemas.microsoft.com/office/drawing/2014/main" id="{3D801C50-550D-13F6-65EC-B35CBE9D366E}"/>
              </a:ext>
            </a:extLst>
          </p:cNvPr>
          <p:cNvPicPr>
            <a:picLocks noChangeAspect="1"/>
          </p:cNvPicPr>
          <p:nvPr/>
        </p:nvPicPr>
        <p:blipFill>
          <a:blip r:embed="rId2"/>
          <a:stretch>
            <a:fillRect/>
          </a:stretch>
        </p:blipFill>
        <p:spPr>
          <a:xfrm>
            <a:off x="4195574" y="2149635"/>
            <a:ext cx="7318332" cy="2720982"/>
          </a:xfrm>
          <a:prstGeom prst="rect">
            <a:avLst/>
          </a:prstGeom>
          <a:noFill/>
        </p:spPr>
      </p:pic>
      <p:sp>
        <p:nvSpPr>
          <p:cNvPr id="400430" name="Footer Placeholder 10">
            <a:extLst>
              <a:ext uri="{FF2B5EF4-FFF2-40B4-BE49-F238E27FC236}">
                <a16:creationId xmlns:a16="http://schemas.microsoft.com/office/drawing/2014/main" id="{E5C55481-CA60-A64D-1CE9-26D5D60B2F0E}"/>
              </a:ext>
            </a:extLst>
          </p:cNvPr>
          <p:cNvSpPr>
            <a:spLocks noGrp="1"/>
          </p:cNvSpPr>
          <p:nvPr>
            <p:ph type="ftr" sz="quarter" idx="11"/>
          </p:nvPr>
        </p:nvSpPr>
        <p:spPr>
          <a:xfrm>
            <a:off x="2439762" y="6248018"/>
            <a:ext cx="7267426" cy="620868"/>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enorite "/>
              <a:ea typeface="+mn-ea"/>
              <a:cs typeface="+mn-cs"/>
            </a:endParaRPr>
          </a:p>
        </p:txBody>
      </p:sp>
      <p:sp>
        <p:nvSpPr>
          <p:cNvPr id="400431" name="Slide Number Placeholder 11">
            <a:extLst>
              <a:ext uri="{FF2B5EF4-FFF2-40B4-BE49-F238E27FC236}">
                <a16:creationId xmlns:a16="http://schemas.microsoft.com/office/drawing/2014/main" id="{64F6EED5-B0A1-F2D3-EC1A-CCC603CB0408}"/>
              </a:ext>
            </a:extLst>
          </p:cNvPr>
          <p:cNvSpPr>
            <a:spLocks noGrp="1"/>
          </p:cNvSpPr>
          <p:nvPr>
            <p:ph type="sldNum" sz="quarter" idx="4"/>
          </p:nvPr>
        </p:nvSpPr>
        <p:spPr>
          <a:xfrm>
            <a:off x="9707188" y="6248018"/>
            <a:ext cx="2495699" cy="620866"/>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EA87306C-81BA-4795-A5CA-9392456A8C1E}" type="slidenum">
              <a:rPr kumimoji="0" lang="en-US" sz="1200" b="0" i="0" u="none" strike="noStrike" kern="1200" cap="none" spc="100" normalizeH="0" baseline="0" noProof="0" smtClean="0">
                <a:ln>
                  <a:noFill/>
                </a:ln>
                <a:solidFill>
                  <a:prstClr val="white"/>
                </a:solidFill>
                <a:effectLst>
                  <a:outerShdw blurRad="38100" dist="38100" dir="2700000" algn="tl">
                    <a:srgbClr val="000000">
                      <a:alpha val="43137"/>
                    </a:srgbClr>
                  </a:outerShdw>
                </a:effectLst>
                <a:uLnTx/>
                <a:uFillTx/>
                <a:latin typeface="Tenorite "/>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100" normalizeH="0" baseline="0" noProof="0">
              <a:ln>
                <a:noFill/>
              </a:ln>
              <a:solidFill>
                <a:prstClr val="white"/>
              </a:solidFill>
              <a:effectLst>
                <a:outerShdw blurRad="38100" dist="38100" dir="2700000" algn="tl">
                  <a:srgbClr val="000000">
                    <a:alpha val="43137"/>
                  </a:srgbClr>
                </a:outerShdw>
              </a:effectLst>
              <a:uLnTx/>
              <a:uFillTx/>
              <a:latin typeface="Tenorite "/>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039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0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400" grpId="0"/>
      <p:bldP spid="40039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3581400" y="1295400"/>
          <a:ext cx="4953000" cy="431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Arrow Connector 5"/>
          <p:cNvCxnSpPr/>
          <p:nvPr/>
        </p:nvCxnSpPr>
        <p:spPr>
          <a:xfrm flipV="1">
            <a:off x="8839200" y="1447800"/>
            <a:ext cx="0" cy="4114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rot="5400000">
            <a:off x="7494909" y="3207066"/>
            <a:ext cx="33627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enorite "/>
                <a:ea typeface="+mn-ea"/>
                <a:cs typeface="+mn-cs"/>
              </a:rPr>
              <a:t>Increasing sustainability impact</a:t>
            </a:r>
          </a:p>
        </p:txBody>
      </p:sp>
      <p:sp>
        <p:nvSpPr>
          <p:cNvPr id="5" name="Title 4">
            <a:extLst>
              <a:ext uri="{FF2B5EF4-FFF2-40B4-BE49-F238E27FC236}">
                <a16:creationId xmlns:a16="http://schemas.microsoft.com/office/drawing/2014/main" id="{05BCB452-83A7-0770-8EAD-A1979657661A}"/>
              </a:ext>
            </a:extLst>
          </p:cNvPr>
          <p:cNvSpPr>
            <a:spLocks noGrp="1"/>
          </p:cNvSpPr>
          <p:nvPr>
            <p:ph type="title"/>
          </p:nvPr>
        </p:nvSpPr>
        <p:spPr/>
        <p:txBody>
          <a:bodyPr/>
          <a:lstStyle/>
          <a:p>
            <a:endParaRPr lang="en-US"/>
          </a:p>
        </p:txBody>
      </p:sp>
      <p:sp>
        <p:nvSpPr>
          <p:cNvPr id="8" name="Rectangle 2">
            <a:extLst>
              <a:ext uri="{FF2B5EF4-FFF2-40B4-BE49-F238E27FC236}">
                <a16:creationId xmlns:a16="http://schemas.microsoft.com/office/drawing/2014/main" id="{3FA386AF-43B7-5F4A-812B-1FBAC4AEC85C}"/>
              </a:ext>
            </a:extLst>
          </p:cNvPr>
          <p:cNvSpPr txBox="1">
            <a:spLocks noChangeArrowheads="1"/>
          </p:cNvSpPr>
          <p:nvPr/>
        </p:nvSpPr>
        <p:spPr>
          <a:xfrm>
            <a:off x="2199526" y="279879"/>
            <a:ext cx="4114800" cy="607969"/>
          </a:xfr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700" b="0" i="0" u="none" strike="noStrike" kern="1200" cap="all" spc="100" normalizeH="0" baseline="0" noProof="0">
                <a:ln>
                  <a:noFill/>
                </a:ln>
                <a:solidFill>
                  <a:prstClr val="black"/>
                </a:solidFill>
                <a:effectLst/>
                <a:uLnTx/>
                <a:uFillTx/>
                <a:latin typeface="Tenorite Bold"/>
                <a:ea typeface="+mj-ea"/>
                <a:cs typeface="+mj-cs"/>
              </a:rPr>
              <a:t>WASTE PREVENTION HEIRARCHY</a:t>
            </a:r>
          </a:p>
        </p:txBody>
      </p:sp>
    </p:spTree>
    <p:extLst>
      <p:ext uri="{BB962C8B-B14F-4D97-AF65-F5344CB8AC3E}">
        <p14:creationId xmlns:p14="http://schemas.microsoft.com/office/powerpoint/2010/main" val="32546131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038600" y="599301"/>
            <a:ext cx="4114800" cy="607969"/>
          </a:xfrm>
        </p:spPr>
        <p:txBody>
          <a:bodyPr anchor="ctr">
            <a:normAutofit/>
          </a:bodyPr>
          <a:lstStyle/>
          <a:p>
            <a:r>
              <a:rPr lang="en-US" sz="1700" kern="1200" cap="all" spc="100" baseline="0">
                <a:latin typeface="+mj-lt"/>
                <a:ea typeface="+mj-ea"/>
                <a:cs typeface="+mj-cs"/>
              </a:rPr>
              <a:t>Environmental Regulation Growth</a:t>
            </a:r>
          </a:p>
        </p:txBody>
      </p:sp>
      <p:sp>
        <p:nvSpPr>
          <p:cNvPr id="9220" name="Text Box 4"/>
          <p:cNvSpPr txBox="1">
            <a:spLocks noChangeArrowheads="1"/>
          </p:cNvSpPr>
          <p:nvPr/>
        </p:nvSpPr>
        <p:spPr bwMode="auto">
          <a:xfrm>
            <a:off x="6779154" y="5635933"/>
            <a:ext cx="4750631" cy="448769"/>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Autofit/>
          </a:bodyPr>
          <a:lstStyle>
            <a:lvl1pPr marL="574675" indent="-574675">
              <a:defRPr sz="2400" b="1">
                <a:solidFill>
                  <a:schemeClr val="tx1"/>
                </a:solidFill>
                <a:latin typeface="Arial" charset="0"/>
                <a:ea typeface="ＭＳ Ｐゴシック" charset="0"/>
                <a:cs typeface="ＭＳ Ｐゴシック" charset="0"/>
              </a:defRPr>
            </a:lvl1pPr>
            <a:lvl2pPr marL="742950" indent="-285750">
              <a:defRPr sz="2400" b="1">
                <a:solidFill>
                  <a:schemeClr val="tx1"/>
                </a:solidFill>
                <a:latin typeface="Arial" charset="0"/>
                <a:ea typeface="ＭＳ Ｐゴシック" charset="0"/>
              </a:defRPr>
            </a:lvl2pPr>
            <a:lvl3pPr marL="1143000" indent="-228600">
              <a:defRPr sz="2400" b="1">
                <a:solidFill>
                  <a:schemeClr val="tx1"/>
                </a:solidFill>
                <a:latin typeface="Arial" charset="0"/>
                <a:ea typeface="ＭＳ Ｐゴシック" charset="0"/>
              </a:defRPr>
            </a:lvl3pPr>
            <a:lvl4pPr marL="1600200" indent="-228600">
              <a:defRPr sz="2400" b="1">
                <a:solidFill>
                  <a:schemeClr val="tx1"/>
                </a:solidFill>
                <a:latin typeface="Arial" charset="0"/>
                <a:ea typeface="ＭＳ Ｐゴシック" charset="0"/>
              </a:defRPr>
            </a:lvl4pPr>
            <a:lvl5pPr marL="2057400" indent="-228600">
              <a:defRPr sz="2400" b="1">
                <a:solidFill>
                  <a:schemeClr val="tx1"/>
                </a:solidFill>
                <a:latin typeface="Arial" charset="0"/>
                <a:ea typeface="ＭＳ Ｐゴシック" charset="0"/>
              </a:defRPr>
            </a:lvl5pPr>
            <a:lvl6pPr marL="2514600" indent="-228600" eaLnBrk="0" fontAlgn="base" hangingPunct="0">
              <a:spcBef>
                <a:spcPct val="0"/>
              </a:spcBef>
              <a:spcAft>
                <a:spcPct val="0"/>
              </a:spcAft>
              <a:defRPr sz="2400" b="1">
                <a:solidFill>
                  <a:schemeClr val="tx1"/>
                </a:solidFill>
                <a:latin typeface="Arial" charset="0"/>
                <a:ea typeface="ＭＳ Ｐゴシック" charset="0"/>
              </a:defRPr>
            </a:lvl6pPr>
            <a:lvl7pPr marL="2971800" indent="-228600" eaLnBrk="0" fontAlgn="base" hangingPunct="0">
              <a:spcBef>
                <a:spcPct val="0"/>
              </a:spcBef>
              <a:spcAft>
                <a:spcPct val="0"/>
              </a:spcAft>
              <a:defRPr sz="2400" b="1">
                <a:solidFill>
                  <a:schemeClr val="tx1"/>
                </a:solidFill>
                <a:latin typeface="Arial" charset="0"/>
                <a:ea typeface="ＭＳ Ｐゴシック" charset="0"/>
              </a:defRPr>
            </a:lvl7pPr>
            <a:lvl8pPr marL="3429000" indent="-228600" eaLnBrk="0" fontAlgn="base" hangingPunct="0">
              <a:spcBef>
                <a:spcPct val="0"/>
              </a:spcBef>
              <a:spcAft>
                <a:spcPct val="0"/>
              </a:spcAft>
              <a:defRPr sz="2400" b="1">
                <a:solidFill>
                  <a:schemeClr val="tx1"/>
                </a:solidFill>
                <a:latin typeface="Arial" charset="0"/>
                <a:ea typeface="ＭＳ Ｐゴシック" charset="0"/>
              </a:defRPr>
            </a:lvl8pPr>
            <a:lvl9pPr marL="3886200" indent="-2286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200" normalizeH="0" baseline="0" noProof="0">
                <a:ln>
                  <a:noFill/>
                </a:ln>
                <a:solidFill>
                  <a:srgbClr val="9ACF21">
                    <a:lumMod val="50000"/>
                  </a:srgbClr>
                </a:solidFill>
                <a:effectLst/>
                <a:uLnTx/>
                <a:uFillTx/>
                <a:latin typeface="Tenorite Bold"/>
                <a:ea typeface="ＭＳ Ｐゴシック" charset="0"/>
                <a:cs typeface="+mn-cs"/>
              </a:rPr>
              <a:t>J. A. Cusumano, New Technology for the Environment, Chemtech, 1992, 22(8), 482–489</a:t>
            </a:r>
          </a:p>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200" b="0" i="0" u="none" strike="noStrike" kern="1200" cap="none" spc="200" normalizeH="0" baseline="0" noProof="0">
                <a:ln>
                  <a:noFill/>
                </a:ln>
                <a:solidFill>
                  <a:srgbClr val="9ACF21">
                    <a:lumMod val="50000"/>
                  </a:srgbClr>
                </a:solidFill>
                <a:effectLst/>
                <a:uLnTx/>
                <a:uFillTx/>
                <a:latin typeface="Tenorite Bold"/>
                <a:ea typeface="ＭＳ Ｐゴシック" charset="0"/>
                <a:cs typeface="+mn-cs"/>
              </a:rPr>
              <a:t>P. T. Anastas, Meeting the Challenges of Sustainability through Green Chemistry, Journal of Green Chemistry, 2003, 5(2), G29-G34.</a:t>
            </a:r>
          </a:p>
        </p:txBody>
      </p:sp>
      <p:pic>
        <p:nvPicPr>
          <p:cNvPr id="2" name="Picture 1"/>
          <p:cNvPicPr>
            <a:picLocks noChangeAspect="1"/>
          </p:cNvPicPr>
          <p:nvPr/>
        </p:nvPicPr>
        <p:blipFill rotWithShape="1">
          <a:blip r:embed="rId3"/>
          <a:srcRect l="833" t="4573" r="3805" b="5082"/>
          <a:stretch/>
        </p:blipFill>
        <p:spPr>
          <a:xfrm>
            <a:off x="65070" y="2245572"/>
            <a:ext cx="6564647" cy="4400140"/>
          </a:xfrm>
          <a:prstGeom prst="rect">
            <a:avLst/>
          </a:prstGeom>
          <a:noFill/>
        </p:spPr>
      </p:pic>
      <p:sp>
        <p:nvSpPr>
          <p:cNvPr id="6" name="Rectangle 3"/>
          <p:cNvSpPr txBox="1">
            <a:spLocks noChangeArrowheads="1"/>
          </p:cNvSpPr>
          <p:nvPr/>
        </p:nvSpPr>
        <p:spPr>
          <a:xfrm>
            <a:off x="7277173" y="2245572"/>
            <a:ext cx="4252612" cy="28829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altLang="ja-JP" sz="1400" b="0" i="0" u="none" strike="noStrike" kern="1200" cap="all" spc="0" normalizeH="0" baseline="0" noProof="0">
                <a:ln>
                  <a:noFill/>
                </a:ln>
                <a:solidFill>
                  <a:prstClr val="black"/>
                </a:solidFill>
                <a:effectLst/>
                <a:uLnTx/>
                <a:uFillTx/>
                <a:latin typeface="Tenorite "/>
                <a:ea typeface="+mn-ea"/>
                <a:cs typeface="+mn-cs"/>
              </a:rPr>
              <a:t>“</a:t>
            </a:r>
            <a:r>
              <a:rPr kumimoji="0" lang="en-US" sz="1400" b="0" i="0" u="none" strike="noStrike" kern="1200" cap="all" spc="0" normalizeH="0" baseline="0" noProof="0">
                <a:ln>
                  <a:noFill/>
                </a:ln>
                <a:solidFill>
                  <a:prstClr val="black"/>
                </a:solidFill>
                <a:effectLst/>
                <a:uLnTx/>
                <a:uFillTx/>
                <a:latin typeface="Tenorite "/>
                <a:ea typeface="+mn-ea"/>
                <a:cs typeface="+mn-cs"/>
              </a:rPr>
              <a:t>The total federal budget outlays for regulatory compliance activities have almost doubled in the past 13 years, from $13.7 billion in 1990 to $26.9 billion in 2003 in real terms.</a:t>
            </a:r>
            <a:r>
              <a:rPr kumimoji="0" lang="en-US" altLang="ja-JP" sz="1400" b="0" i="0" u="none" strike="noStrike" kern="1200" cap="all" spc="0" normalizeH="0" baseline="0" noProof="0">
                <a:ln>
                  <a:noFill/>
                </a:ln>
                <a:solidFill>
                  <a:prstClr val="black"/>
                </a:solidFill>
                <a:effectLst/>
                <a:uLnTx/>
                <a:uFillTx/>
                <a:latin typeface="Tenorite "/>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400" b="0" i="0" u="none" strike="noStrike" kern="1200" cap="all" spc="0" normalizeH="0" baseline="0" noProof="0">
                <a:ln>
                  <a:noFill/>
                </a:ln>
                <a:solidFill>
                  <a:prstClr val="black"/>
                </a:solidFill>
                <a:effectLst/>
                <a:uLnTx/>
                <a:uFillTx/>
                <a:latin typeface="Tenorite "/>
                <a:ea typeface="+mn-ea"/>
                <a:cs typeface="+mn-cs"/>
              </a:rPr>
              <a:t>“total of $281 billion in 2008”</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altLang="ja-JP" sz="1400" b="0" i="0" u="none" strike="noStrike" kern="1200" cap="all" spc="0" normalizeH="0" baseline="0" noProof="0">
                <a:ln>
                  <a:noFill/>
                </a:ln>
                <a:solidFill>
                  <a:prstClr val="black"/>
                </a:solidFill>
                <a:effectLst/>
                <a:uLnTx/>
                <a:uFillTx/>
                <a:latin typeface="Tenorite "/>
                <a:ea typeface="+mn-ea"/>
                <a:cs typeface="+mn-cs"/>
              </a:rPr>
              <a:t>“</a:t>
            </a:r>
            <a:r>
              <a:rPr kumimoji="0" lang="en-US" sz="1400" b="0" i="0" u="none" strike="noStrike" kern="1200" cap="all" spc="0" normalizeH="0" baseline="0" noProof="0">
                <a:ln>
                  <a:noFill/>
                </a:ln>
                <a:solidFill>
                  <a:prstClr val="black"/>
                </a:solidFill>
                <a:effectLst/>
                <a:uLnTx/>
                <a:uFillTx/>
                <a:latin typeface="Tenorite "/>
                <a:ea typeface="+mn-ea"/>
                <a:cs typeface="+mn-cs"/>
              </a:rPr>
              <a:t>The total burden…is $160 billion on manufacturers alone.</a:t>
            </a:r>
            <a:r>
              <a:rPr kumimoji="0" lang="en-US" altLang="ja-JP" sz="1400" b="0" i="0" u="none" strike="noStrike" kern="1200" cap="all" spc="0" normalizeH="0" baseline="0" noProof="0">
                <a:ln>
                  <a:noFill/>
                </a:ln>
                <a:solidFill>
                  <a:prstClr val="black"/>
                </a:solidFill>
                <a:effectLst/>
                <a:uLnTx/>
                <a:uFillTx/>
                <a:latin typeface="Tenorite "/>
                <a:ea typeface="+mn-ea"/>
                <a:cs typeface="+mn-cs"/>
              </a:rPr>
              <a:t>”</a:t>
            </a:r>
            <a:endParaRPr kumimoji="0" lang="en-US" sz="1400" b="0" i="0" u="none" strike="noStrike" kern="1200" cap="all" spc="0" normalizeH="0" baseline="0" noProof="0">
              <a:ln>
                <a:noFill/>
              </a:ln>
              <a:solidFill>
                <a:prstClr val="black"/>
              </a:solidFill>
              <a:effectLst/>
              <a:uLnTx/>
              <a:uFillTx/>
              <a:latin typeface="Tenorite "/>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1400" b="0" i="0" u="none" strike="noStrike" kern="1200" cap="all" spc="0" normalizeH="0" baseline="0" noProof="0">
              <a:ln>
                <a:noFill/>
              </a:ln>
              <a:solidFill>
                <a:prstClr val="black"/>
              </a:solidFill>
              <a:effectLst/>
              <a:uLnTx/>
              <a:uFillTx/>
              <a:latin typeface="Tenorite "/>
              <a:ea typeface="+mn-ea"/>
              <a:cs typeface="+mn-cs"/>
            </a:endParaRPr>
          </a:p>
        </p:txBody>
      </p:sp>
      <p:sp>
        <p:nvSpPr>
          <p:cNvPr id="9234" name="Slide Number Placeholder 9">
            <a:extLst>
              <a:ext uri="{FF2B5EF4-FFF2-40B4-BE49-F238E27FC236}">
                <a16:creationId xmlns:a16="http://schemas.microsoft.com/office/drawing/2014/main" id="{1C9883D2-207E-0B82-34DC-6C9880B49B0C}"/>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A87306C-81BA-4795-A5CA-9392456A8C1E}" type="slidenum">
              <a:rPr kumimoji="0" lang="en-US" sz="1200" b="0" i="0" u="none" strike="noStrike" kern="1200" cap="none" spc="100" normalizeH="0" baseline="0" noProof="0" smtClean="0">
                <a:ln>
                  <a:noFill/>
                </a:ln>
                <a:solidFill>
                  <a:srgbClr val="E7E6E6">
                    <a:lumMod val="50000"/>
                  </a:srgbClr>
                </a:solidFill>
                <a:effectLst/>
                <a:uLnTx/>
                <a:uFillTx/>
                <a:latin typeface="Tenorite "/>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1200" b="0" i="0" u="none" strike="noStrike" kern="1200" cap="none" spc="100" normalizeH="0" baseline="0" noProof="0">
              <a:ln>
                <a:noFill/>
              </a:ln>
              <a:solidFill>
                <a:srgbClr val="E7E6E6">
                  <a:lumMod val="50000"/>
                </a:srgbClr>
              </a:solidFill>
              <a:effectLst/>
              <a:uLnTx/>
              <a:uFillTx/>
              <a:latin typeface="Tenorite "/>
              <a:ea typeface="+mn-ea"/>
              <a:cs typeface="+mn-cs"/>
            </a:endParaRPr>
          </a:p>
        </p:txBody>
      </p:sp>
      <p:sp>
        <p:nvSpPr>
          <p:cNvPr id="9221" name="Rectangle 5"/>
          <p:cNvSpPr>
            <a:spLocks noChangeArrowheads="1"/>
          </p:cNvSpPr>
          <p:nvPr/>
        </p:nvSpPr>
        <p:spPr bwMode="auto">
          <a:xfrm>
            <a:off x="1820864" y="-976313"/>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enorite "/>
              <a:ea typeface="+mn-ea"/>
              <a:cs typeface="+mn-cs"/>
            </a:endParaRPr>
          </a:p>
        </p:txBody>
      </p:sp>
    </p:spTree>
    <p:extLst>
      <p:ext uri="{BB962C8B-B14F-4D97-AF65-F5344CB8AC3E}">
        <p14:creationId xmlns:p14="http://schemas.microsoft.com/office/powerpoint/2010/main" val="2876122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8587-BA1D-1B48-4F1E-FD4996BE2C70}"/>
              </a:ext>
            </a:extLst>
          </p:cNvPr>
          <p:cNvSpPr>
            <a:spLocks noGrp="1"/>
          </p:cNvSpPr>
          <p:nvPr>
            <p:ph type="title"/>
          </p:nvPr>
        </p:nvSpPr>
        <p:spPr>
          <a:xfrm>
            <a:off x="1102783" y="319618"/>
            <a:ext cx="5594468" cy="1148172"/>
          </a:xfrm>
        </p:spPr>
        <p:txBody>
          <a:bodyPr>
            <a:normAutofit fontScale="90000"/>
          </a:bodyPr>
          <a:lstStyle/>
          <a:p>
            <a:r>
              <a:rPr lang="en-US" sz="3600"/>
              <a:t>Addressing the UN Sustainable Development Goals Through Chemistry</a:t>
            </a:r>
            <a:endParaRPr lang="en-US"/>
          </a:p>
        </p:txBody>
      </p:sp>
      <p:sp>
        <p:nvSpPr>
          <p:cNvPr id="4" name="Slide Number Placeholder 3">
            <a:extLst>
              <a:ext uri="{FF2B5EF4-FFF2-40B4-BE49-F238E27FC236}">
                <a16:creationId xmlns:a16="http://schemas.microsoft.com/office/drawing/2014/main" id="{87BA751B-8F58-1C47-7288-0E498B29EBC4}"/>
              </a:ext>
            </a:extLst>
          </p:cNvPr>
          <p:cNvSpPr>
            <a:spLocks noGrp="1"/>
          </p:cNvSpPr>
          <p:nvPr>
            <p:ph type="sldNum" sz="quarter" idx="2"/>
          </p:nvPr>
        </p:nvSpPr>
        <p:spPr>
          <a:xfrm>
            <a:off x="11440586" y="6485467"/>
            <a:ext cx="169335" cy="169333"/>
          </a:xfrm>
          <a:prstGeom prst="rect">
            <a:avLst/>
          </a:prstGeom>
          <a:ln w="12700">
            <a:miter lim="400000"/>
          </a:ln>
        </p:spPr>
        <p:txBody>
          <a:bodyPr wrap="none" lIns="0" tIns="0" rIns="0" bIns="0">
            <a:spAutoFit/>
          </a:bodyPr>
          <a:lstStyle>
            <a:defPPr>
              <a:defRPr lang="en-US"/>
            </a:defPPr>
            <a:lvl1pPr marL="0" algn="r" defTabSz="914400" rtl="0" eaLnBrk="1" latinLnBrk="0" hangingPunct="1">
              <a:defRPr sz="1067" b="1" kern="1200">
                <a:solidFill>
                  <a:srgbClr val="0039A6"/>
                </a:solidFill>
                <a:latin typeface="+mj-lt"/>
                <a:ea typeface="+mj-ea"/>
                <a:cs typeface="+mj-cs"/>
                <a:sym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67" b="1" i="0" u="none" strike="noStrike" kern="1200" cap="none" spc="0" normalizeH="0" baseline="0" noProof="0" smtClean="0">
                <a:ln>
                  <a:noFill/>
                </a:ln>
                <a:solidFill>
                  <a:srgbClr val="0039A6"/>
                </a:solidFill>
                <a:effectLst/>
                <a:uLnTx/>
                <a:uFillTx/>
                <a:latin typeface="Tenorite Bold"/>
                <a:ea typeface="+mj-ea"/>
                <a:cs typeface="+mj-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67" b="1" i="0" u="none" strike="noStrike" kern="1200" cap="none" spc="0" normalizeH="0" baseline="0" noProof="0">
              <a:ln>
                <a:noFill/>
              </a:ln>
              <a:solidFill>
                <a:srgbClr val="0039A6"/>
              </a:solidFill>
              <a:effectLst/>
              <a:uLnTx/>
              <a:uFillTx/>
              <a:latin typeface="Tenorite Bold"/>
              <a:ea typeface="+mj-ea"/>
              <a:cs typeface="+mj-cs"/>
              <a:sym typeface="Arial"/>
            </a:endParaRPr>
          </a:p>
        </p:txBody>
      </p:sp>
      <p:pic>
        <p:nvPicPr>
          <p:cNvPr id="5" name="Picture 4">
            <a:extLst>
              <a:ext uri="{FF2B5EF4-FFF2-40B4-BE49-F238E27FC236}">
                <a16:creationId xmlns:a16="http://schemas.microsoft.com/office/drawing/2014/main" id="{071ECCC9-5A6B-C590-549F-3B3AC37D9246}"/>
              </a:ext>
            </a:extLst>
          </p:cNvPr>
          <p:cNvPicPr>
            <a:picLocks noChangeAspect="1"/>
          </p:cNvPicPr>
          <p:nvPr/>
        </p:nvPicPr>
        <p:blipFill rotWithShape="1">
          <a:blip r:embed="rId2"/>
          <a:srcRect b="9918"/>
          <a:stretch/>
        </p:blipFill>
        <p:spPr>
          <a:xfrm>
            <a:off x="748145" y="1960615"/>
            <a:ext cx="6150401" cy="3608911"/>
          </a:xfrm>
          <a:prstGeom prst="rect">
            <a:avLst/>
          </a:prstGeom>
        </p:spPr>
      </p:pic>
      <p:pic>
        <p:nvPicPr>
          <p:cNvPr id="6" name="Picture 5">
            <a:extLst>
              <a:ext uri="{FF2B5EF4-FFF2-40B4-BE49-F238E27FC236}">
                <a16:creationId xmlns:a16="http://schemas.microsoft.com/office/drawing/2014/main" id="{1BB3341A-C7F8-D516-F74A-027A8E4350E0}"/>
              </a:ext>
            </a:extLst>
          </p:cNvPr>
          <p:cNvPicPr>
            <a:picLocks noChangeAspect="1"/>
          </p:cNvPicPr>
          <p:nvPr/>
        </p:nvPicPr>
        <p:blipFill>
          <a:blip r:embed="rId3"/>
          <a:stretch>
            <a:fillRect/>
          </a:stretch>
        </p:blipFill>
        <p:spPr>
          <a:xfrm>
            <a:off x="7632805" y="3294533"/>
            <a:ext cx="2733680" cy="2108033"/>
          </a:xfrm>
          <a:prstGeom prst="rect">
            <a:avLst/>
          </a:prstGeom>
        </p:spPr>
      </p:pic>
      <p:sp>
        <p:nvSpPr>
          <p:cNvPr id="7" name="Rectangle 5">
            <a:extLst>
              <a:ext uri="{FF2B5EF4-FFF2-40B4-BE49-F238E27FC236}">
                <a16:creationId xmlns:a16="http://schemas.microsoft.com/office/drawing/2014/main" id="{3BC5D8BE-641E-4789-B843-1D2A987955A4}"/>
              </a:ext>
            </a:extLst>
          </p:cNvPr>
          <p:cNvSpPr txBox="1">
            <a:spLocks/>
          </p:cNvSpPr>
          <p:nvPr/>
        </p:nvSpPr>
        <p:spPr>
          <a:xfrm>
            <a:off x="7440857" y="1727282"/>
            <a:ext cx="3117575" cy="1477631"/>
          </a:xfrm>
          <a:prstGeom prst="rect">
            <a:avLst/>
          </a:prstGeom>
        </p:spPr>
        <p:txBody>
          <a:bodyPr vert="horz" lIns="0" tIns="0" rIns="0" bIns="0" rtlCol="0">
            <a:noAutofit/>
          </a:bodyPr>
          <a:lstStyle>
            <a:lvl1pPr marL="0" indent="0" algn="l" defTabSz="914400" rtl="0" eaLnBrk="1" latinLnBrk="0" hangingPunct="1">
              <a:lnSpc>
                <a:spcPct val="125000"/>
              </a:lnSpc>
              <a:spcBef>
                <a:spcPts val="1000"/>
              </a:spcBef>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lnSpc>
                <a:spcPct val="125000"/>
              </a:lnSpc>
              <a:spcBef>
                <a:spcPts val="500"/>
              </a:spcBef>
              <a:buClr>
                <a:schemeClr val="accent2"/>
              </a:buClr>
              <a:buSzPct val="80000"/>
              <a:buFontTx/>
              <a:buBlip>
                <a:blip r:embed="rId4"/>
              </a:buBlip>
              <a:tabLst/>
              <a:defRPr sz="1600" kern="1200">
                <a:solidFill>
                  <a:schemeClr val="tx1"/>
                </a:solidFill>
                <a:latin typeface="Arial" panose="020B0604020202020204" pitchFamily="34" charset="0"/>
                <a:ea typeface="+mn-ea"/>
                <a:cs typeface="Arial" panose="020B0604020202020204" pitchFamily="34" charset="0"/>
              </a:defRPr>
            </a:lvl2pPr>
            <a:lvl3pPr marL="692150" indent="-231775" algn="l" defTabSz="914400" rtl="0" eaLnBrk="1" latinLnBrk="0" hangingPunct="1">
              <a:lnSpc>
                <a:spcPct val="125000"/>
              </a:lnSpc>
              <a:spcBef>
                <a:spcPts val="500"/>
              </a:spcBef>
              <a:buSzPct val="80000"/>
              <a:buFontTx/>
              <a:buBlip>
                <a:blip r:embed="rId4"/>
              </a:buBlip>
              <a:tabLst/>
              <a:defRPr sz="1600" kern="1200">
                <a:solidFill>
                  <a:schemeClr val="tx1"/>
                </a:solidFill>
                <a:latin typeface="Arial" panose="020B0604020202020204" pitchFamily="34" charset="0"/>
                <a:ea typeface="+mn-ea"/>
                <a:cs typeface="Arial" panose="020B0604020202020204" pitchFamily="34" charset="0"/>
              </a:defRPr>
            </a:lvl3pPr>
            <a:lvl4pPr marL="9525" indent="0" algn="l" defTabSz="914400" rtl="0" eaLnBrk="1" latinLnBrk="0" hangingPunct="1">
              <a:lnSpc>
                <a:spcPct val="100000"/>
              </a:lnSpc>
              <a:spcBef>
                <a:spcPts val="500"/>
              </a:spcBef>
              <a:spcAft>
                <a:spcPts val="500"/>
              </a:spcAft>
              <a:buSzPct val="80000"/>
              <a:buFont typeface="Arial" panose="020B0604020202020204" pitchFamily="34" charset="0"/>
              <a:buNone/>
              <a:tabLst/>
              <a:defRPr sz="2300" b="1" kern="1200">
                <a:solidFill>
                  <a:schemeClr val="tx1"/>
                </a:solidFill>
                <a:latin typeface="Arial" panose="020B0604020202020204" pitchFamily="34" charset="0"/>
                <a:ea typeface="+mn-ea"/>
                <a:cs typeface="Arial" panose="020B0604020202020204" pitchFamily="34" charset="0"/>
              </a:defRPr>
            </a:lvl4pPr>
            <a:lvl5pPr marL="9525" indent="0" algn="l" defTabSz="914400" rtl="0" eaLnBrk="1" latinLnBrk="0" hangingPunct="1">
              <a:lnSpc>
                <a:spcPct val="125000"/>
              </a:lnSpc>
              <a:spcBef>
                <a:spcPts val="500"/>
              </a:spcBef>
              <a:buSzPct val="80000"/>
              <a:buFont typeface="Arial" panose="020B0604020202020204" pitchFamily="34" charset="0"/>
              <a:buNone/>
              <a:tabLst/>
              <a:defRPr sz="1600" b="1" kern="1200">
                <a:solidFill>
                  <a:schemeClr val="tx1"/>
                </a:solidFill>
                <a:latin typeface="Arial" panose="020B0604020202020204" pitchFamily="34" charset="0"/>
                <a:ea typeface="+mn-ea"/>
                <a:cs typeface="Arial" panose="020B0604020202020204" pitchFamily="34" charset="0"/>
              </a:defRPr>
            </a:lvl5pPr>
            <a:lvl6pPr marL="9525" indent="0" algn="l" defTabSz="914400" rtl="0" eaLnBrk="1" latinLnBrk="0" hangingPunct="1">
              <a:lnSpc>
                <a:spcPct val="125000"/>
              </a:lnSpc>
              <a:spcBef>
                <a:spcPts val="0"/>
              </a:spcBef>
              <a:buFont typeface="Arial" panose="020B0604020202020204" pitchFamily="34" charset="0"/>
              <a:buNone/>
              <a:tabLst/>
              <a:defRPr sz="1400" i="1"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unified call for action by all countries to promote prosperity while protecting the planet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54996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9879-E888-9D03-553D-E9120B9DDCAD}"/>
              </a:ext>
            </a:extLst>
          </p:cNvPr>
          <p:cNvSpPr>
            <a:spLocks noGrp="1"/>
          </p:cNvSpPr>
          <p:nvPr>
            <p:ph type="title"/>
          </p:nvPr>
        </p:nvSpPr>
        <p:spPr/>
        <p:txBody>
          <a:bodyPr>
            <a:normAutofit fontScale="90000"/>
          </a:bodyPr>
          <a:lstStyle/>
          <a:p>
            <a:r>
              <a:rPr lang="en-US" sz="3200"/>
              <a:t>Addressing the UN Sustainable Development Goals Through Chemistry</a:t>
            </a:r>
            <a:endParaRPr lang="en-US"/>
          </a:p>
        </p:txBody>
      </p:sp>
      <p:sp>
        <p:nvSpPr>
          <p:cNvPr id="4" name="Slide Number Placeholder 3">
            <a:extLst>
              <a:ext uri="{FF2B5EF4-FFF2-40B4-BE49-F238E27FC236}">
                <a16:creationId xmlns:a16="http://schemas.microsoft.com/office/drawing/2014/main" id="{7A32E9C2-66A6-75C2-6988-379B9B22A0E5}"/>
              </a:ext>
            </a:extLst>
          </p:cNvPr>
          <p:cNvSpPr>
            <a:spLocks noGrp="1"/>
          </p:cNvSpPr>
          <p:nvPr>
            <p:ph type="sldNum" sz="quarter" idx="2"/>
          </p:nvPr>
        </p:nvSpPr>
        <p:spPr>
          <a:xfrm>
            <a:off x="11440586" y="6485467"/>
            <a:ext cx="169335" cy="169333"/>
          </a:xfrm>
          <a:prstGeom prst="rect">
            <a:avLst/>
          </a:prstGeom>
          <a:ln w="12700">
            <a:miter lim="400000"/>
          </a:ln>
        </p:spPr>
        <p:txBody>
          <a:bodyPr wrap="none" lIns="0" tIns="0" rIns="0" bIns="0">
            <a:spAutoFit/>
          </a:bodyPr>
          <a:lstStyle>
            <a:defPPr>
              <a:defRPr lang="en-US"/>
            </a:defPPr>
            <a:lvl1pPr marL="0" algn="r" defTabSz="914400" rtl="0" eaLnBrk="1" latinLnBrk="0" hangingPunct="1">
              <a:defRPr sz="1067" b="1" kern="1200">
                <a:solidFill>
                  <a:srgbClr val="0039A6"/>
                </a:solidFill>
                <a:latin typeface="+mj-lt"/>
                <a:ea typeface="+mj-ea"/>
                <a:cs typeface="+mj-cs"/>
                <a:sym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67" b="1" i="0" u="none" strike="noStrike" kern="1200" cap="none" spc="0" normalizeH="0" baseline="0" noProof="0" smtClean="0">
                <a:ln>
                  <a:noFill/>
                </a:ln>
                <a:solidFill>
                  <a:srgbClr val="0039A6"/>
                </a:solidFill>
                <a:effectLst/>
                <a:uLnTx/>
                <a:uFillTx/>
                <a:latin typeface="Tenorite Bold"/>
                <a:ea typeface="+mj-ea"/>
                <a:cs typeface="+mj-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67" b="1" i="0" u="none" strike="noStrike" kern="1200" cap="none" spc="0" normalizeH="0" baseline="0" noProof="0">
              <a:ln>
                <a:noFill/>
              </a:ln>
              <a:solidFill>
                <a:srgbClr val="0039A6"/>
              </a:solidFill>
              <a:effectLst/>
              <a:uLnTx/>
              <a:uFillTx/>
              <a:latin typeface="Tenorite Bold"/>
              <a:ea typeface="+mj-ea"/>
              <a:cs typeface="+mj-cs"/>
              <a:sym typeface="Arial"/>
            </a:endParaRPr>
          </a:p>
        </p:txBody>
      </p:sp>
      <p:sp>
        <p:nvSpPr>
          <p:cNvPr id="5" name="Rectangle 3">
            <a:extLst>
              <a:ext uri="{FF2B5EF4-FFF2-40B4-BE49-F238E27FC236}">
                <a16:creationId xmlns:a16="http://schemas.microsoft.com/office/drawing/2014/main" id="{63E70F28-03AF-CC30-286B-BE1150F7B990}"/>
              </a:ext>
            </a:extLst>
          </p:cNvPr>
          <p:cNvSpPr txBox="1">
            <a:spLocks/>
          </p:cNvSpPr>
          <p:nvPr/>
        </p:nvSpPr>
        <p:spPr>
          <a:xfrm>
            <a:off x="3381375" y="5370113"/>
            <a:ext cx="5429250" cy="3576577"/>
          </a:xfrm>
          <a:prstGeom prst="rect">
            <a:avLst/>
          </a:prstGeom>
        </p:spPr>
        <p:txBody>
          <a:bodyPr vert="horz" lIns="0" tIns="0" rIns="0" bIns="0" rtlCol="0">
            <a:normAutofit/>
          </a:bodyPr>
          <a:lstStyle>
            <a:lvl1pPr marL="0" indent="0" algn="l" defTabSz="914400" rtl="0" eaLnBrk="1" latinLnBrk="0" hangingPunct="1">
              <a:lnSpc>
                <a:spcPct val="125000"/>
              </a:lnSpc>
              <a:spcBef>
                <a:spcPts val="1000"/>
              </a:spcBef>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1pPr>
            <a:lvl2pPr marL="230188" indent="-230188" algn="l" defTabSz="914400" rtl="0" eaLnBrk="1" latinLnBrk="0" hangingPunct="1">
              <a:lnSpc>
                <a:spcPct val="125000"/>
              </a:lnSpc>
              <a:spcBef>
                <a:spcPts val="500"/>
              </a:spcBef>
              <a:buClr>
                <a:schemeClr val="accent2"/>
              </a:buClr>
              <a:buSzPct val="80000"/>
              <a:buFontTx/>
              <a:buBlip>
                <a:blip r:embed="rId2"/>
              </a:buBlip>
              <a:tabLst/>
              <a:defRPr sz="1600" kern="1200">
                <a:solidFill>
                  <a:schemeClr val="tx1"/>
                </a:solidFill>
                <a:latin typeface="Arial" panose="020B0604020202020204" pitchFamily="34" charset="0"/>
                <a:ea typeface="+mn-ea"/>
                <a:cs typeface="Arial" panose="020B0604020202020204" pitchFamily="34" charset="0"/>
              </a:defRPr>
            </a:lvl2pPr>
            <a:lvl3pPr marL="692150" indent="-231775" algn="l" defTabSz="914400" rtl="0" eaLnBrk="1" latinLnBrk="0" hangingPunct="1">
              <a:lnSpc>
                <a:spcPct val="125000"/>
              </a:lnSpc>
              <a:spcBef>
                <a:spcPts val="500"/>
              </a:spcBef>
              <a:buSzPct val="80000"/>
              <a:buFontTx/>
              <a:buBlip>
                <a:blip r:embed="rId2"/>
              </a:buBlip>
              <a:tabLst/>
              <a:defRPr sz="1600" kern="1200">
                <a:solidFill>
                  <a:schemeClr val="tx1"/>
                </a:solidFill>
                <a:latin typeface="Arial" panose="020B0604020202020204" pitchFamily="34" charset="0"/>
                <a:ea typeface="+mn-ea"/>
                <a:cs typeface="Arial" panose="020B0604020202020204" pitchFamily="34" charset="0"/>
              </a:defRPr>
            </a:lvl3pPr>
            <a:lvl4pPr marL="9525" indent="0" algn="l" defTabSz="914400" rtl="0" eaLnBrk="1" latinLnBrk="0" hangingPunct="1">
              <a:lnSpc>
                <a:spcPct val="100000"/>
              </a:lnSpc>
              <a:spcBef>
                <a:spcPts val="500"/>
              </a:spcBef>
              <a:spcAft>
                <a:spcPts val="500"/>
              </a:spcAft>
              <a:buSzPct val="80000"/>
              <a:buFont typeface="Arial" panose="020B0604020202020204" pitchFamily="34" charset="0"/>
              <a:buNone/>
              <a:tabLst/>
              <a:defRPr sz="2300" b="1" kern="1200">
                <a:solidFill>
                  <a:schemeClr val="tx1"/>
                </a:solidFill>
                <a:latin typeface="Arial" panose="020B0604020202020204" pitchFamily="34" charset="0"/>
                <a:ea typeface="+mn-ea"/>
                <a:cs typeface="Arial" panose="020B0604020202020204" pitchFamily="34" charset="0"/>
              </a:defRPr>
            </a:lvl4pPr>
            <a:lvl5pPr marL="9525" indent="0" algn="l" defTabSz="914400" rtl="0" eaLnBrk="1" latinLnBrk="0" hangingPunct="1">
              <a:lnSpc>
                <a:spcPct val="125000"/>
              </a:lnSpc>
              <a:spcBef>
                <a:spcPts val="500"/>
              </a:spcBef>
              <a:buSzPct val="80000"/>
              <a:buFont typeface="Arial" panose="020B0604020202020204" pitchFamily="34" charset="0"/>
              <a:buNone/>
              <a:tabLst/>
              <a:defRPr sz="1600" b="1" kern="1200">
                <a:solidFill>
                  <a:schemeClr val="tx1"/>
                </a:solidFill>
                <a:latin typeface="Arial" panose="020B0604020202020204" pitchFamily="34" charset="0"/>
                <a:ea typeface="+mn-ea"/>
                <a:cs typeface="Arial" panose="020B0604020202020204" pitchFamily="34" charset="0"/>
              </a:defRPr>
            </a:lvl5pPr>
            <a:lvl6pPr marL="9525" indent="0" algn="l" defTabSz="914400" rtl="0" eaLnBrk="1" latinLnBrk="0" hangingPunct="1">
              <a:lnSpc>
                <a:spcPct val="125000"/>
              </a:lnSpc>
              <a:spcBef>
                <a:spcPts val="0"/>
              </a:spcBef>
              <a:buFont typeface="Arial" panose="020B0604020202020204" pitchFamily="34" charset="0"/>
              <a:buNone/>
              <a:tabLst/>
              <a:defRPr sz="1400" i="1"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Chemistry is central to solving these global challenges, and more!</a:t>
            </a:r>
          </a:p>
          <a:p>
            <a:pPr marL="435757" marR="0" lvl="1" indent="0" algn="ctr" defTabSz="914400" rtl="0" eaLnBrk="1" fontAlgn="auto" latinLnBrk="0" hangingPunct="1">
              <a:lnSpc>
                <a:spcPct val="120000"/>
              </a:lnSpc>
              <a:spcBef>
                <a:spcPts val="500"/>
              </a:spcBef>
              <a:spcAft>
                <a:spcPts val="0"/>
              </a:spcAft>
              <a:buClr>
                <a:srgbClr val="476977"/>
              </a:buClr>
              <a:buSzPct val="80000"/>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25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22F60254-F170-BFD9-55B9-82CC6DF3F8B5}"/>
              </a:ext>
            </a:extLst>
          </p:cNvPr>
          <p:cNvPicPr/>
          <p:nvPr/>
        </p:nvPicPr>
        <p:blipFill>
          <a:blip r:embed="rId3"/>
          <a:stretch/>
        </p:blipFill>
        <p:spPr>
          <a:xfrm>
            <a:off x="4299061" y="1640711"/>
            <a:ext cx="2882096" cy="3576578"/>
          </a:xfrm>
          <a:prstGeom prst="rect">
            <a:avLst/>
          </a:prstGeom>
          <a:ln>
            <a:noFill/>
          </a:ln>
        </p:spPr>
      </p:pic>
    </p:spTree>
    <p:extLst>
      <p:ext uri="{BB962C8B-B14F-4D97-AF65-F5344CB8AC3E}">
        <p14:creationId xmlns:p14="http://schemas.microsoft.com/office/powerpoint/2010/main" val="2334574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7A01-895D-BEA8-7B8B-851F725DDB66}"/>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AF7B575C-F688-869D-7445-D77250B6B716}"/>
              </a:ext>
            </a:extLst>
          </p:cNvPr>
          <p:cNvSpPr>
            <a:spLocks noGrp="1"/>
          </p:cNvSpPr>
          <p:nvPr>
            <p:ph type="sldNum" sz="quarter" idx="2"/>
          </p:nvPr>
        </p:nvSpPr>
        <p:spPr>
          <a:xfrm>
            <a:off x="11440586" y="6485467"/>
            <a:ext cx="169335" cy="169333"/>
          </a:xfrm>
          <a:prstGeom prst="rect">
            <a:avLst/>
          </a:prstGeom>
          <a:ln w="12700">
            <a:miter lim="400000"/>
          </a:ln>
        </p:spPr>
        <p:txBody>
          <a:bodyPr wrap="none" lIns="0" tIns="0" rIns="0" bIns="0">
            <a:spAutoFit/>
          </a:bodyPr>
          <a:lstStyle>
            <a:defPPr>
              <a:defRPr lang="en-US"/>
            </a:defPPr>
            <a:lvl1pPr marL="0" algn="r" defTabSz="914400" rtl="0" eaLnBrk="1" latinLnBrk="0" hangingPunct="1">
              <a:defRPr sz="1067" b="1" kern="1200">
                <a:solidFill>
                  <a:srgbClr val="0039A6"/>
                </a:solidFill>
                <a:latin typeface="+mj-lt"/>
                <a:ea typeface="+mj-ea"/>
                <a:cs typeface="+mj-cs"/>
                <a:sym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67" b="1" i="0" u="none" strike="noStrike" kern="1200" cap="none" spc="0" normalizeH="0" baseline="0" noProof="0" smtClean="0">
                <a:ln>
                  <a:noFill/>
                </a:ln>
                <a:solidFill>
                  <a:srgbClr val="0039A6"/>
                </a:solidFill>
                <a:effectLst/>
                <a:uLnTx/>
                <a:uFillTx/>
                <a:latin typeface="Tenorite Bold"/>
                <a:ea typeface="+mj-ea"/>
                <a:cs typeface="+mj-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67" b="1" i="0" u="none" strike="noStrike" kern="1200" cap="none" spc="0" normalizeH="0" baseline="0" noProof="0">
              <a:ln>
                <a:noFill/>
              </a:ln>
              <a:solidFill>
                <a:srgbClr val="0039A6"/>
              </a:solidFill>
              <a:effectLst/>
              <a:uLnTx/>
              <a:uFillTx/>
              <a:latin typeface="Tenorite Bold"/>
              <a:ea typeface="+mj-ea"/>
              <a:cs typeface="+mj-cs"/>
              <a:sym typeface="Arial"/>
            </a:endParaRPr>
          </a:p>
        </p:txBody>
      </p:sp>
      <p:pic>
        <p:nvPicPr>
          <p:cNvPr id="5" name="Picture 4">
            <a:extLst>
              <a:ext uri="{FF2B5EF4-FFF2-40B4-BE49-F238E27FC236}">
                <a16:creationId xmlns:a16="http://schemas.microsoft.com/office/drawing/2014/main" id="{39B08F76-8C59-05B7-237B-F11AAF0C65AE}"/>
              </a:ext>
            </a:extLst>
          </p:cNvPr>
          <p:cNvPicPr>
            <a:picLocks noChangeAspect="1"/>
          </p:cNvPicPr>
          <p:nvPr/>
        </p:nvPicPr>
        <p:blipFill rotWithShape="1">
          <a:blip r:embed="rId2"/>
          <a:srcRect r="30901"/>
          <a:stretch/>
        </p:blipFill>
        <p:spPr>
          <a:xfrm>
            <a:off x="1102783" y="319618"/>
            <a:ext cx="5370616" cy="5876936"/>
          </a:xfrm>
          <a:prstGeom prst="rect">
            <a:avLst/>
          </a:prstGeom>
        </p:spPr>
      </p:pic>
      <p:pic>
        <p:nvPicPr>
          <p:cNvPr id="6" name="Picture 5">
            <a:extLst>
              <a:ext uri="{FF2B5EF4-FFF2-40B4-BE49-F238E27FC236}">
                <a16:creationId xmlns:a16="http://schemas.microsoft.com/office/drawing/2014/main" id="{84512D6F-1D4A-D391-B193-DB28D7C61779}"/>
              </a:ext>
            </a:extLst>
          </p:cNvPr>
          <p:cNvPicPr>
            <a:picLocks noChangeAspect="1"/>
          </p:cNvPicPr>
          <p:nvPr/>
        </p:nvPicPr>
        <p:blipFill rotWithShape="1">
          <a:blip r:embed="rId2"/>
          <a:srcRect l="69885" t="6139" b="46930"/>
          <a:stretch/>
        </p:blipFill>
        <p:spPr>
          <a:xfrm>
            <a:off x="6519140" y="1263653"/>
            <a:ext cx="2729121" cy="3215854"/>
          </a:xfrm>
          <a:prstGeom prst="rect">
            <a:avLst/>
          </a:prstGeom>
        </p:spPr>
      </p:pic>
      <p:pic>
        <p:nvPicPr>
          <p:cNvPr id="7" name="Picture 6">
            <a:extLst>
              <a:ext uri="{FF2B5EF4-FFF2-40B4-BE49-F238E27FC236}">
                <a16:creationId xmlns:a16="http://schemas.microsoft.com/office/drawing/2014/main" id="{8C087B61-0086-E03C-C906-6EE0862A0678}"/>
              </a:ext>
            </a:extLst>
          </p:cNvPr>
          <p:cNvPicPr>
            <a:picLocks noChangeAspect="1"/>
          </p:cNvPicPr>
          <p:nvPr/>
        </p:nvPicPr>
        <p:blipFill rotWithShape="1">
          <a:blip r:embed="rId2"/>
          <a:srcRect l="69885" t="53069"/>
          <a:stretch/>
        </p:blipFill>
        <p:spPr>
          <a:xfrm>
            <a:off x="9294002" y="1263653"/>
            <a:ext cx="2729121" cy="3215853"/>
          </a:xfrm>
          <a:prstGeom prst="rect">
            <a:avLst/>
          </a:prstGeom>
        </p:spPr>
      </p:pic>
    </p:spTree>
    <p:extLst>
      <p:ext uri="{BB962C8B-B14F-4D97-AF65-F5344CB8AC3E}">
        <p14:creationId xmlns:p14="http://schemas.microsoft.com/office/powerpoint/2010/main" val="1243719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9DBB71E-2D99-3FBA-3C80-65740616E563}"/>
              </a:ext>
            </a:extLst>
          </p:cNvPr>
          <p:cNvSpPr>
            <a:spLocks noGrp="1"/>
          </p:cNvSpPr>
          <p:nvPr>
            <p:ph type="pic" sz="quarter" idx="10"/>
          </p:nvPr>
        </p:nvSpPr>
        <p:spPr/>
      </p:sp>
      <p:sp>
        <p:nvSpPr>
          <p:cNvPr id="3" name="Title 2">
            <a:extLst>
              <a:ext uri="{FF2B5EF4-FFF2-40B4-BE49-F238E27FC236}">
                <a16:creationId xmlns:a16="http://schemas.microsoft.com/office/drawing/2014/main" id="{4D023CD7-3FDC-6CD7-B0B1-490D2A10BA9F}"/>
              </a:ext>
            </a:extLst>
          </p:cNvPr>
          <p:cNvSpPr>
            <a:spLocks noGrp="1"/>
          </p:cNvSpPr>
          <p:nvPr>
            <p:ph type="title"/>
          </p:nvPr>
        </p:nvSpPr>
        <p:spPr/>
        <p:txBody>
          <a:bodyPr/>
          <a:lstStyle/>
          <a:p>
            <a:r>
              <a:rPr lang="en-US"/>
              <a:t>GREEN AND SUSTAINABLE CHEMISTRY</a:t>
            </a:r>
          </a:p>
        </p:txBody>
      </p:sp>
      <p:sp>
        <p:nvSpPr>
          <p:cNvPr id="4" name="Text Placeholder 3">
            <a:extLst>
              <a:ext uri="{FF2B5EF4-FFF2-40B4-BE49-F238E27FC236}">
                <a16:creationId xmlns:a16="http://schemas.microsoft.com/office/drawing/2014/main" id="{404C5ADA-4667-F1BF-228A-CB8255464B51}"/>
              </a:ext>
            </a:extLst>
          </p:cNvPr>
          <p:cNvSpPr>
            <a:spLocks noGrp="1"/>
          </p:cNvSpPr>
          <p:nvPr>
            <p:ph type="body" sz="quarter" idx="12"/>
          </p:nvPr>
        </p:nvSpPr>
        <p:spPr/>
        <p:txBody>
          <a:bodyPr/>
          <a:lstStyle/>
          <a:p>
            <a:r>
              <a:rPr lang="en-US"/>
              <a:t>Adelina Voutchkova</a:t>
            </a:r>
          </a:p>
          <a:p>
            <a:r>
              <a:rPr lang="en-US"/>
              <a:t>Director | Sustainable Development</a:t>
            </a:r>
          </a:p>
        </p:txBody>
      </p:sp>
    </p:spTree>
    <p:extLst>
      <p:ext uri="{BB962C8B-B14F-4D97-AF65-F5344CB8AC3E}">
        <p14:creationId xmlns:p14="http://schemas.microsoft.com/office/powerpoint/2010/main" val="11102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p:cNvSpPr/>
          <p:nvPr/>
        </p:nvSpPr>
        <p:spPr>
          <a:xfrm>
            <a:off x="6096000" y="1219200"/>
            <a:ext cx="4495800" cy="1600200"/>
          </a:xfrm>
          <a:prstGeom prst="wedgeEllipseCallout">
            <a:avLst>
              <a:gd name="adj1" fmla="val -39969"/>
              <a:gd name="adj2" fmla="val 88691"/>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enorite "/>
                <a:ea typeface="+mn-ea"/>
                <a:cs typeface="+mn-cs"/>
              </a:rPr>
              <a:t>I make self-driving cars. Sure they can kill passengers, but that’s okay because other designers are working on safe cars. </a:t>
            </a:r>
          </a:p>
        </p:txBody>
      </p:sp>
      <p:pic>
        <p:nvPicPr>
          <p:cNvPr id="46082" name="Picture 2" descr="Image result for car designer engineer">
            <a:extLst>
              <a:ext uri="{FF2B5EF4-FFF2-40B4-BE49-F238E27FC236}">
                <a16:creationId xmlns:a16="http://schemas.microsoft.com/office/drawing/2014/main" id="{7140A09B-BCC4-AB4E-8C70-0519914528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874135"/>
            <a:ext cx="4191000" cy="28003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B9A10B4-6E81-FD4F-14E2-208C8853B775}"/>
              </a:ext>
            </a:extLst>
          </p:cNvPr>
          <p:cNvSpPr>
            <a:spLocks noGrp="1"/>
          </p:cNvSpPr>
          <p:nvPr>
            <p:ph type="title"/>
          </p:nvPr>
        </p:nvSpPr>
        <p:spPr/>
        <p:txBody>
          <a:bodyPr/>
          <a:lstStyle/>
          <a:p>
            <a:endParaRPr lang="en-US"/>
          </a:p>
        </p:txBody>
      </p:sp>
      <p:sp>
        <p:nvSpPr>
          <p:cNvPr id="6" name="Rectangle 2">
            <a:extLst>
              <a:ext uri="{FF2B5EF4-FFF2-40B4-BE49-F238E27FC236}">
                <a16:creationId xmlns:a16="http://schemas.microsoft.com/office/drawing/2014/main" id="{A55E302D-8B61-08FB-B3AB-0E7EC2472C73}"/>
              </a:ext>
            </a:extLst>
          </p:cNvPr>
          <p:cNvSpPr txBox="1">
            <a:spLocks noChangeArrowheads="1"/>
          </p:cNvSpPr>
          <p:nvPr/>
        </p:nvSpPr>
        <p:spPr>
          <a:xfrm>
            <a:off x="2199526" y="279879"/>
            <a:ext cx="4114800" cy="607969"/>
          </a:xfr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700" b="0" i="0" u="none" strike="noStrike" kern="1200" cap="all" spc="100" normalizeH="0" baseline="0" noProof="0">
                <a:ln>
                  <a:noFill/>
                </a:ln>
                <a:solidFill>
                  <a:prstClr val="black"/>
                </a:solidFill>
                <a:effectLst/>
                <a:uLnTx/>
                <a:uFillTx/>
                <a:latin typeface="Tenorite Bold"/>
                <a:ea typeface="+mj-ea"/>
                <a:cs typeface="+mj-cs"/>
              </a:rPr>
              <a:t>WHOSE PROBLEM IS IT?</a:t>
            </a:r>
          </a:p>
        </p:txBody>
      </p:sp>
    </p:spTree>
    <p:extLst>
      <p:ext uri="{BB962C8B-B14F-4D97-AF65-F5344CB8AC3E}">
        <p14:creationId xmlns:p14="http://schemas.microsoft.com/office/powerpoint/2010/main" val="138279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greenteaandbiscuits.files.wordpress.com/2010/08/chef.jpg"/>
          <p:cNvPicPr>
            <a:picLocks noChangeAspect="1" noChangeArrowheads="1"/>
          </p:cNvPicPr>
          <p:nvPr/>
        </p:nvPicPr>
        <p:blipFill>
          <a:blip r:embed="rId3"/>
          <a:srcRect/>
          <a:stretch>
            <a:fillRect/>
          </a:stretch>
        </p:blipFill>
        <p:spPr bwMode="auto">
          <a:xfrm>
            <a:off x="2971801" y="2181226"/>
            <a:ext cx="3667125" cy="4219575"/>
          </a:xfrm>
          <a:prstGeom prst="rect">
            <a:avLst/>
          </a:prstGeom>
          <a:noFill/>
        </p:spPr>
      </p:pic>
      <p:sp>
        <p:nvSpPr>
          <p:cNvPr id="5" name="Oval Callout 4"/>
          <p:cNvSpPr/>
          <p:nvPr/>
        </p:nvSpPr>
        <p:spPr>
          <a:xfrm>
            <a:off x="6096000" y="1219200"/>
            <a:ext cx="4495800" cy="1600200"/>
          </a:xfrm>
          <a:prstGeom prst="wedgeEllipseCallout">
            <a:avLst>
              <a:gd name="adj1" fmla="val -39969"/>
              <a:gd name="adj2" fmla="val 88691"/>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enorite "/>
                <a:ea typeface="+mn-ea"/>
                <a:cs typeface="+mn-cs"/>
              </a:rPr>
              <a:t>I make fancy food, but sometimes it makes people sick. It’s okay though, because other chefs are working on non-toxic meals!</a:t>
            </a:r>
          </a:p>
        </p:txBody>
      </p:sp>
      <p:sp>
        <p:nvSpPr>
          <p:cNvPr id="9" name="Title 8">
            <a:extLst>
              <a:ext uri="{FF2B5EF4-FFF2-40B4-BE49-F238E27FC236}">
                <a16:creationId xmlns:a16="http://schemas.microsoft.com/office/drawing/2014/main" id="{26EC7103-5C4D-1431-2B9D-E0712D607C7C}"/>
              </a:ext>
            </a:extLst>
          </p:cNvPr>
          <p:cNvSpPr>
            <a:spLocks noGrp="1"/>
          </p:cNvSpPr>
          <p:nvPr>
            <p:ph type="title"/>
          </p:nvPr>
        </p:nvSpPr>
        <p:spPr/>
        <p:txBody>
          <a:bodyPr/>
          <a:lstStyle/>
          <a:p>
            <a:endParaRPr lang="en-US"/>
          </a:p>
        </p:txBody>
      </p:sp>
      <p:sp>
        <p:nvSpPr>
          <p:cNvPr id="10" name="Rectangle 2">
            <a:extLst>
              <a:ext uri="{FF2B5EF4-FFF2-40B4-BE49-F238E27FC236}">
                <a16:creationId xmlns:a16="http://schemas.microsoft.com/office/drawing/2014/main" id="{C7748743-1E91-1B0A-1206-5A69E2243523}"/>
              </a:ext>
            </a:extLst>
          </p:cNvPr>
          <p:cNvSpPr txBox="1">
            <a:spLocks noChangeArrowheads="1"/>
          </p:cNvSpPr>
          <p:nvPr/>
        </p:nvSpPr>
        <p:spPr>
          <a:xfrm>
            <a:off x="152400" y="152400"/>
            <a:ext cx="0" cy="0"/>
          </a:xfrm>
        </p:spPr>
        <p:txBody>
          <a:bodyPr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700" b="0" i="0" u="none" strike="noStrike" kern="1200" cap="all" spc="100" normalizeH="0" baseline="0" noProof="0">
                <a:ln>
                  <a:noFill/>
                </a:ln>
                <a:solidFill>
                  <a:prstClr val="black"/>
                </a:solidFill>
                <a:effectLst/>
                <a:uLnTx/>
                <a:uFillTx/>
                <a:latin typeface="Tenorite Bold"/>
                <a:ea typeface="+mj-ea"/>
                <a:cs typeface="+mj-cs"/>
              </a:rPr>
              <a:t>WHOSE PROBLEM IS IT?</a:t>
            </a:r>
          </a:p>
        </p:txBody>
      </p:sp>
      <p:sp>
        <p:nvSpPr>
          <p:cNvPr id="11" name="Rectangle 2">
            <a:extLst>
              <a:ext uri="{FF2B5EF4-FFF2-40B4-BE49-F238E27FC236}">
                <a16:creationId xmlns:a16="http://schemas.microsoft.com/office/drawing/2014/main" id="{596DFAE8-90C0-2637-6057-3C6433412B55}"/>
              </a:ext>
            </a:extLst>
          </p:cNvPr>
          <p:cNvSpPr txBox="1">
            <a:spLocks noChangeArrowheads="1"/>
          </p:cNvSpPr>
          <p:nvPr/>
        </p:nvSpPr>
        <p:spPr>
          <a:xfrm>
            <a:off x="304800" y="304800"/>
            <a:ext cx="0" cy="0"/>
          </a:xfrm>
        </p:spPr>
        <p:txBody>
          <a:bodyPr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700" b="0" i="0" u="none" strike="noStrike" kern="1200" cap="all" spc="100" normalizeH="0" baseline="0" noProof="0">
                <a:ln>
                  <a:noFill/>
                </a:ln>
                <a:solidFill>
                  <a:prstClr val="black"/>
                </a:solidFill>
                <a:effectLst/>
                <a:uLnTx/>
                <a:uFillTx/>
                <a:latin typeface="Tenorite Bold"/>
                <a:ea typeface="+mj-ea"/>
                <a:cs typeface="+mj-cs"/>
              </a:rPr>
              <a:t>WHOSE PROBLEM IS IT?</a:t>
            </a:r>
          </a:p>
        </p:txBody>
      </p:sp>
      <p:sp>
        <p:nvSpPr>
          <p:cNvPr id="12" name="Rectangle 2">
            <a:extLst>
              <a:ext uri="{FF2B5EF4-FFF2-40B4-BE49-F238E27FC236}">
                <a16:creationId xmlns:a16="http://schemas.microsoft.com/office/drawing/2014/main" id="{B0062736-F364-2A36-54DF-C51076094AA1}"/>
              </a:ext>
            </a:extLst>
          </p:cNvPr>
          <p:cNvSpPr txBox="1">
            <a:spLocks noChangeArrowheads="1"/>
          </p:cNvSpPr>
          <p:nvPr/>
        </p:nvSpPr>
        <p:spPr>
          <a:xfrm>
            <a:off x="457200" y="457200"/>
            <a:ext cx="0" cy="0"/>
          </a:xfrm>
        </p:spPr>
        <p:txBody>
          <a:bodyPr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700" b="0" i="0" u="none" strike="noStrike" kern="1200" cap="all" spc="100" normalizeH="0" baseline="0" noProof="0">
                <a:ln>
                  <a:noFill/>
                </a:ln>
                <a:solidFill>
                  <a:prstClr val="black"/>
                </a:solidFill>
                <a:effectLst/>
                <a:uLnTx/>
                <a:uFillTx/>
                <a:latin typeface="Tenorite Bold"/>
                <a:ea typeface="+mj-ea"/>
                <a:cs typeface="+mj-cs"/>
              </a:rPr>
              <a:t>WHOSE PROBLEM IS IT?</a:t>
            </a:r>
          </a:p>
        </p:txBody>
      </p:sp>
      <p:sp>
        <p:nvSpPr>
          <p:cNvPr id="13" name="Rectangle 2">
            <a:extLst>
              <a:ext uri="{FF2B5EF4-FFF2-40B4-BE49-F238E27FC236}">
                <a16:creationId xmlns:a16="http://schemas.microsoft.com/office/drawing/2014/main" id="{8F05A295-2008-A0BC-4DC2-EEE7C6DA9DE2}"/>
              </a:ext>
            </a:extLst>
          </p:cNvPr>
          <p:cNvSpPr txBox="1">
            <a:spLocks noChangeArrowheads="1"/>
          </p:cNvSpPr>
          <p:nvPr/>
        </p:nvSpPr>
        <p:spPr>
          <a:xfrm>
            <a:off x="2199526" y="279879"/>
            <a:ext cx="4114800" cy="607969"/>
          </a:xfr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700" b="0" i="0" u="none" strike="noStrike" kern="1200" cap="all" spc="100" normalizeH="0" baseline="0" noProof="0">
                <a:ln>
                  <a:noFill/>
                </a:ln>
                <a:solidFill>
                  <a:prstClr val="black"/>
                </a:solidFill>
                <a:effectLst/>
                <a:uLnTx/>
                <a:uFillTx/>
                <a:latin typeface="Tenorite Bold"/>
                <a:ea typeface="+mj-ea"/>
                <a:cs typeface="+mj-cs"/>
              </a:rPr>
              <a:t>WHOSE PROBLEM IS IT?</a:t>
            </a:r>
          </a:p>
        </p:txBody>
      </p:sp>
    </p:spTree>
    <p:extLst>
      <p:ext uri="{BB962C8B-B14F-4D97-AF65-F5344CB8AC3E}">
        <p14:creationId xmlns:p14="http://schemas.microsoft.com/office/powerpoint/2010/main" val="201564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p:cNvSpPr/>
          <p:nvPr/>
        </p:nvSpPr>
        <p:spPr>
          <a:xfrm>
            <a:off x="5943600" y="838200"/>
            <a:ext cx="4724400" cy="1981200"/>
          </a:xfrm>
          <a:prstGeom prst="wedgeEllipseCallout">
            <a:avLst>
              <a:gd name="adj1" fmla="val -39969"/>
              <a:gd name="adj2" fmla="val 88691"/>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enorite "/>
                <a:ea typeface="+mn-ea"/>
                <a:cs typeface="+mn-cs"/>
              </a:rPr>
              <a:t>I make new compounds for commercial applications. Sure they are toxic and bad for the environment, but It’s okay though, because other chemists are working on “green” chemistry.</a:t>
            </a:r>
          </a:p>
        </p:txBody>
      </p:sp>
      <p:pic>
        <p:nvPicPr>
          <p:cNvPr id="48130" name="Picture 2" descr="Image result for chemist">
            <a:extLst>
              <a:ext uri="{FF2B5EF4-FFF2-40B4-BE49-F238E27FC236}">
                <a16:creationId xmlns:a16="http://schemas.microsoft.com/office/drawing/2014/main" id="{0795548E-44E4-0B46-9DBE-7CED59A2D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819400"/>
            <a:ext cx="3276600" cy="24765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98FF755-AAD0-5B2A-CB31-73D79EF58A8E}"/>
              </a:ext>
            </a:extLst>
          </p:cNvPr>
          <p:cNvSpPr>
            <a:spLocks noGrp="1"/>
          </p:cNvSpPr>
          <p:nvPr>
            <p:ph type="title"/>
          </p:nvPr>
        </p:nvSpPr>
        <p:spPr/>
        <p:txBody>
          <a:bodyPr/>
          <a:lstStyle/>
          <a:p>
            <a:endParaRPr lang="en-US"/>
          </a:p>
        </p:txBody>
      </p:sp>
      <p:sp>
        <p:nvSpPr>
          <p:cNvPr id="4" name="Rectangle 2">
            <a:extLst>
              <a:ext uri="{FF2B5EF4-FFF2-40B4-BE49-F238E27FC236}">
                <a16:creationId xmlns:a16="http://schemas.microsoft.com/office/drawing/2014/main" id="{8AE9C79B-F0D5-8711-B359-BD3D7622A5DA}"/>
              </a:ext>
            </a:extLst>
          </p:cNvPr>
          <p:cNvSpPr txBox="1">
            <a:spLocks noChangeArrowheads="1"/>
          </p:cNvSpPr>
          <p:nvPr/>
        </p:nvSpPr>
        <p:spPr>
          <a:xfrm>
            <a:off x="2199526" y="279879"/>
            <a:ext cx="4114800" cy="607969"/>
          </a:xfr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700" b="0" i="0" u="none" strike="noStrike" kern="1200" cap="all" spc="100" normalizeH="0" baseline="0" noProof="0">
                <a:ln>
                  <a:noFill/>
                </a:ln>
                <a:solidFill>
                  <a:prstClr val="black"/>
                </a:solidFill>
                <a:effectLst/>
                <a:uLnTx/>
                <a:uFillTx/>
                <a:latin typeface="Tenorite Bold"/>
                <a:ea typeface="+mj-ea"/>
                <a:cs typeface="+mj-cs"/>
              </a:rPr>
              <a:t>WHOSE PROBLEM IS IT?</a:t>
            </a:r>
          </a:p>
        </p:txBody>
      </p:sp>
    </p:spTree>
    <p:extLst>
      <p:ext uri="{BB962C8B-B14F-4D97-AF65-F5344CB8AC3E}">
        <p14:creationId xmlns:p14="http://schemas.microsoft.com/office/powerpoint/2010/main" val="422409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rot="19015135">
            <a:off x="4297990" y="1649934"/>
            <a:ext cx="3479378" cy="1526435"/>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
              <a:ea typeface="+mn-ea"/>
              <a:cs typeface="+mn-cs"/>
            </a:endParaRPr>
          </a:p>
        </p:txBody>
      </p:sp>
      <p:sp>
        <p:nvSpPr>
          <p:cNvPr id="2" name="Title 1"/>
          <p:cNvSpPr>
            <a:spLocks noGrp="1"/>
          </p:cNvSpPr>
          <p:nvPr>
            <p:ph type="title"/>
          </p:nvPr>
        </p:nvSpPr>
        <p:spPr>
          <a:xfrm>
            <a:off x="1549718" y="23190"/>
            <a:ext cx="9118282" cy="775712"/>
          </a:xfrm>
          <a:solidFill>
            <a:schemeClr val="accent2"/>
          </a:solidFill>
        </p:spPr>
        <p:txBody>
          <a:bodyPr>
            <a:normAutofit/>
          </a:bodyPr>
          <a:lstStyle/>
          <a:p>
            <a:pPr algn="ctr"/>
            <a:r>
              <a:rPr lang="en-US" sz="3600"/>
              <a:t>Proactive Approach: Green Chemistry</a:t>
            </a:r>
          </a:p>
        </p:txBody>
      </p:sp>
      <p:sp>
        <p:nvSpPr>
          <p:cNvPr id="5" name="Rectangle 5"/>
          <p:cNvSpPr>
            <a:spLocks noChangeArrowheads="1"/>
          </p:cNvSpPr>
          <p:nvPr/>
        </p:nvSpPr>
        <p:spPr bwMode="auto">
          <a:xfrm>
            <a:off x="1752600" y="4158861"/>
            <a:ext cx="8915400" cy="1748971"/>
          </a:xfrm>
          <a:prstGeom prst="rect">
            <a:avLst/>
          </a:prstGeom>
          <a:noFill/>
          <a:ln w="12700">
            <a:noFill/>
            <a:miter lim="800000"/>
            <a:headEnd/>
            <a:tailEnd/>
          </a:ln>
        </p:spPr>
        <p:txBody>
          <a:bodyPr lIns="90488" tIns="44450" rIns="90488" bIns="44450">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F497D"/>
                </a:solidFill>
                <a:effectLst/>
                <a:uLnTx/>
                <a:uFillTx/>
                <a:latin typeface="Tenorite "/>
                <a:ea typeface="+mn-ea"/>
                <a:cs typeface="+mn-cs"/>
              </a:rPr>
              <a:t>The design of chemical products and processes that reduce or eliminate the use and generation of hazardous substances</a:t>
            </a:r>
            <a:endParaRPr kumimoji="0" lang="en-US" sz="1600" b="0" i="0" u="none" strike="noStrike" kern="1200" cap="none" spc="0" normalizeH="0" baseline="0" noProof="0">
              <a:ln>
                <a:noFill/>
              </a:ln>
              <a:solidFill>
                <a:srgbClr val="1F497D"/>
              </a:solidFill>
              <a:effectLst/>
              <a:uLnTx/>
              <a:uFillTx/>
              <a:latin typeface="Tenorite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enorite "/>
              <a:ea typeface="+mn-ea"/>
              <a:cs typeface="+mn-cs"/>
            </a:endParaRPr>
          </a:p>
        </p:txBody>
      </p:sp>
      <p:cxnSp>
        <p:nvCxnSpPr>
          <p:cNvPr id="6" name="Straight Arrow Connector 5"/>
          <p:cNvCxnSpPr/>
          <p:nvPr/>
        </p:nvCxnSpPr>
        <p:spPr>
          <a:xfrm>
            <a:off x="4653252" y="3708650"/>
            <a:ext cx="3511844" cy="0"/>
          </a:xfrm>
          <a:prstGeom prst="straightConnector1">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4653252" y="902654"/>
            <a:ext cx="0" cy="2805996"/>
          </a:xfrm>
          <a:prstGeom prst="straightConnector1">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284741" y="3699061"/>
            <a:ext cx="19535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enorite "/>
                <a:ea typeface="+mn-ea"/>
                <a:cs typeface="+mn-cs"/>
              </a:rPr>
              <a:t>Economic performance</a:t>
            </a:r>
          </a:p>
        </p:txBody>
      </p:sp>
      <p:sp>
        <p:nvSpPr>
          <p:cNvPr id="12" name="TextBox 11"/>
          <p:cNvSpPr txBox="1"/>
          <p:nvPr/>
        </p:nvSpPr>
        <p:spPr>
          <a:xfrm rot="16200000">
            <a:off x="3306860" y="1873433"/>
            <a:ext cx="232345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enorite "/>
                <a:ea typeface="+mn-ea"/>
                <a:cs typeface="+mn-cs"/>
              </a:rPr>
              <a:t>Environmental performance</a:t>
            </a:r>
          </a:p>
        </p:txBody>
      </p:sp>
      <p:sp>
        <p:nvSpPr>
          <p:cNvPr id="14" name="Oval 13"/>
          <p:cNvSpPr/>
          <p:nvPr/>
        </p:nvSpPr>
        <p:spPr>
          <a:xfrm rot="19015135">
            <a:off x="4395043" y="2171115"/>
            <a:ext cx="2373952" cy="1240476"/>
          </a:xfrm>
          <a:prstGeom prst="ellipse">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
              <a:ea typeface="+mn-ea"/>
              <a:cs typeface="+mn-cs"/>
            </a:endParaRPr>
          </a:p>
        </p:txBody>
      </p:sp>
      <p:sp>
        <p:nvSpPr>
          <p:cNvPr id="13" name="Oval 12"/>
          <p:cNvSpPr/>
          <p:nvPr/>
        </p:nvSpPr>
        <p:spPr>
          <a:xfrm rot="19015135">
            <a:off x="4523720" y="2525024"/>
            <a:ext cx="1631489" cy="993786"/>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
              <a:ea typeface="+mn-ea"/>
              <a:cs typeface="+mn-cs"/>
            </a:endParaRPr>
          </a:p>
        </p:txBody>
      </p:sp>
      <p:sp>
        <p:nvSpPr>
          <p:cNvPr id="16" name="TextBox 15"/>
          <p:cNvSpPr txBox="1"/>
          <p:nvPr/>
        </p:nvSpPr>
        <p:spPr>
          <a:xfrm>
            <a:off x="4855928" y="2967323"/>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enorite "/>
                <a:ea typeface="+mn-ea"/>
                <a:cs typeface="+mn-cs"/>
              </a:rPr>
              <a:t>Compliance</a:t>
            </a:r>
          </a:p>
        </p:txBody>
      </p:sp>
      <p:sp>
        <p:nvSpPr>
          <p:cNvPr id="17" name="TextBox 16"/>
          <p:cNvSpPr txBox="1"/>
          <p:nvPr/>
        </p:nvSpPr>
        <p:spPr>
          <a:xfrm>
            <a:off x="5644311" y="1944510"/>
            <a:ext cx="120612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enorite "/>
                <a:ea typeface="+mn-ea"/>
                <a:cs typeface="+mn-cs"/>
              </a:rPr>
              <a:t>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enorite "/>
                <a:ea typeface="+mn-ea"/>
                <a:cs typeface="+mn-cs"/>
              </a:rPr>
              <a:t>Management</a:t>
            </a:r>
          </a:p>
        </p:txBody>
      </p:sp>
      <p:sp>
        <p:nvSpPr>
          <p:cNvPr id="18" name="TextBox 17"/>
          <p:cNvSpPr txBox="1"/>
          <p:nvPr/>
        </p:nvSpPr>
        <p:spPr>
          <a:xfrm>
            <a:off x="5726416" y="1264110"/>
            <a:ext cx="215398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enorite "/>
                <a:ea typeface="+mn-ea"/>
                <a:cs typeface="+mn-cs"/>
              </a:rPr>
              <a:t>Green chemistry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enorite "/>
                <a:ea typeface="+mn-ea"/>
                <a:cs typeface="+mn-cs"/>
              </a:rPr>
              <a:t>Sustainable Development</a:t>
            </a:r>
          </a:p>
        </p:txBody>
      </p:sp>
      <p:sp>
        <p:nvSpPr>
          <p:cNvPr id="19" name="Rectangle 18"/>
          <p:cNvSpPr/>
          <p:nvPr/>
        </p:nvSpPr>
        <p:spPr>
          <a:xfrm>
            <a:off x="1549719" y="6323329"/>
            <a:ext cx="5392019"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Tenorite "/>
                <a:ea typeface="+mn-ea"/>
                <a:cs typeface="+mn-cs"/>
              </a:rPr>
              <a:t>Anastas</a:t>
            </a:r>
            <a:r>
              <a:rPr kumimoji="0" lang="en-US" sz="1200" b="0" i="0" u="none" strike="noStrike" kern="1200" cap="none" spc="0" normalizeH="0" baseline="0" noProof="0">
                <a:ln>
                  <a:noFill/>
                </a:ln>
                <a:solidFill>
                  <a:prstClr val="black"/>
                </a:solidFill>
                <a:effectLst/>
                <a:uLnTx/>
                <a:uFillTx/>
                <a:latin typeface="Tenorite "/>
                <a:ea typeface="+mn-ea"/>
                <a:cs typeface="+mn-cs"/>
              </a:rPr>
              <a:t>, P. and Warner, W. </a:t>
            </a:r>
            <a:r>
              <a:rPr kumimoji="0" lang="en-US" sz="1200" b="0" i="1" u="none" strike="noStrike" kern="1200" cap="none" spc="0" normalizeH="0" baseline="0" noProof="0">
                <a:ln>
                  <a:noFill/>
                </a:ln>
                <a:solidFill>
                  <a:prstClr val="black"/>
                </a:solidFill>
                <a:effectLst/>
                <a:uLnTx/>
                <a:uFillTx/>
                <a:latin typeface="Tenorite "/>
                <a:ea typeface="+mn-ea"/>
                <a:cs typeface="+mn-cs"/>
              </a:rPr>
              <a:t>Green Chemistry: Theory and Practice, </a:t>
            </a:r>
            <a:r>
              <a:rPr kumimoji="0" lang="en-US" sz="1200" b="0" i="0" u="none" strike="noStrike" kern="1200" cap="none" spc="0" normalizeH="0" baseline="0" noProof="0">
                <a:ln>
                  <a:noFill/>
                </a:ln>
                <a:solidFill>
                  <a:prstClr val="black"/>
                </a:solidFill>
                <a:effectLst/>
                <a:uLnTx/>
                <a:uFillTx/>
                <a:latin typeface="Tenorite "/>
                <a:ea typeface="+mn-ea"/>
                <a:cs typeface="+mn-cs"/>
              </a:rPr>
              <a:t>Oxford University Press: New York, 1998.</a:t>
            </a:r>
          </a:p>
        </p:txBody>
      </p:sp>
    </p:spTree>
    <p:extLst>
      <p:ext uri="{BB962C8B-B14F-4D97-AF65-F5344CB8AC3E}">
        <p14:creationId xmlns:p14="http://schemas.microsoft.com/office/powerpoint/2010/main" val="19241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P spid="14" grpId="0" animBg="1"/>
      <p:bldP spid="13" grpId="0" animBg="1"/>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rot="19015135">
            <a:off x="4297990" y="1649934"/>
            <a:ext cx="3479378" cy="1526435"/>
          </a:xfrm>
          <a:prstGeom prst="ellipse">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
              <a:ea typeface="+mn-ea"/>
              <a:cs typeface="+mn-cs"/>
            </a:endParaRPr>
          </a:p>
        </p:txBody>
      </p:sp>
      <p:sp>
        <p:nvSpPr>
          <p:cNvPr id="2" name="Title 1"/>
          <p:cNvSpPr>
            <a:spLocks noGrp="1"/>
          </p:cNvSpPr>
          <p:nvPr>
            <p:ph type="title"/>
          </p:nvPr>
        </p:nvSpPr>
        <p:spPr>
          <a:xfrm>
            <a:off x="2003919" y="-173822"/>
            <a:ext cx="8229600" cy="1143000"/>
          </a:xfrm>
        </p:spPr>
        <p:txBody>
          <a:bodyPr>
            <a:normAutofit/>
          </a:bodyPr>
          <a:lstStyle/>
          <a:p>
            <a:r>
              <a:rPr lang="en-US" sz="3600"/>
              <a:t>Proactive Approach</a:t>
            </a:r>
          </a:p>
        </p:txBody>
      </p:sp>
      <p:sp>
        <p:nvSpPr>
          <p:cNvPr id="5" name="Rectangle 5"/>
          <p:cNvSpPr>
            <a:spLocks noChangeArrowheads="1"/>
          </p:cNvSpPr>
          <p:nvPr/>
        </p:nvSpPr>
        <p:spPr bwMode="auto">
          <a:xfrm>
            <a:off x="1752600" y="4158861"/>
            <a:ext cx="8915400" cy="1748971"/>
          </a:xfrm>
          <a:prstGeom prst="rect">
            <a:avLst/>
          </a:prstGeom>
          <a:noFill/>
          <a:ln w="12700">
            <a:noFill/>
            <a:miter lim="800000"/>
            <a:headEnd/>
            <a:tailEnd/>
          </a:ln>
        </p:spPr>
        <p:txBody>
          <a:bodyPr lIns="90488" tIns="44450" rIns="90488" bIns="44450">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F497D"/>
                </a:solidFill>
                <a:effectLst/>
                <a:uLnTx/>
                <a:uFillTx/>
                <a:latin typeface="Tenorite "/>
                <a:ea typeface="+mn-ea"/>
                <a:cs typeface="+mn-cs"/>
              </a:rPr>
              <a:t>The design of chemical products and processes that reduce or eliminate the use and generation of hazardous substances</a:t>
            </a:r>
            <a:endParaRPr kumimoji="0" lang="en-US" sz="1600" b="0" i="0" u="none" strike="noStrike" kern="1200" cap="none" spc="0" normalizeH="0" baseline="0" noProof="0">
              <a:ln>
                <a:noFill/>
              </a:ln>
              <a:solidFill>
                <a:srgbClr val="1F497D"/>
              </a:solidFill>
              <a:effectLst/>
              <a:uLnTx/>
              <a:uFillTx/>
              <a:latin typeface="Tenorite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enorite "/>
              <a:ea typeface="+mn-ea"/>
              <a:cs typeface="+mn-cs"/>
            </a:endParaRPr>
          </a:p>
        </p:txBody>
      </p:sp>
      <p:cxnSp>
        <p:nvCxnSpPr>
          <p:cNvPr id="6" name="Straight Arrow Connector 5"/>
          <p:cNvCxnSpPr/>
          <p:nvPr/>
        </p:nvCxnSpPr>
        <p:spPr>
          <a:xfrm>
            <a:off x="4653252" y="3708650"/>
            <a:ext cx="3511844" cy="0"/>
          </a:xfrm>
          <a:prstGeom prst="straightConnector1">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4653252" y="902654"/>
            <a:ext cx="0" cy="2805996"/>
          </a:xfrm>
          <a:prstGeom prst="straightConnector1">
            <a:avLst/>
          </a:prstGeom>
          <a:ln>
            <a:solidFill>
              <a:srgbClr val="0000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284741" y="3699061"/>
            <a:ext cx="19535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enorite "/>
                <a:ea typeface="+mn-ea"/>
                <a:cs typeface="+mn-cs"/>
              </a:rPr>
              <a:t>Economic performance</a:t>
            </a:r>
          </a:p>
        </p:txBody>
      </p:sp>
      <p:sp>
        <p:nvSpPr>
          <p:cNvPr id="12" name="TextBox 11"/>
          <p:cNvSpPr txBox="1"/>
          <p:nvPr/>
        </p:nvSpPr>
        <p:spPr>
          <a:xfrm rot="16200000">
            <a:off x="3306860" y="1873433"/>
            <a:ext cx="232345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enorite "/>
                <a:ea typeface="+mn-ea"/>
                <a:cs typeface="+mn-cs"/>
              </a:rPr>
              <a:t>Environmental performance</a:t>
            </a:r>
          </a:p>
        </p:txBody>
      </p:sp>
      <p:sp>
        <p:nvSpPr>
          <p:cNvPr id="14" name="Oval 13"/>
          <p:cNvSpPr/>
          <p:nvPr/>
        </p:nvSpPr>
        <p:spPr>
          <a:xfrm rot="19015135">
            <a:off x="4395043" y="2171115"/>
            <a:ext cx="2373952" cy="1240476"/>
          </a:xfrm>
          <a:prstGeom prst="ellipse">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
              <a:ea typeface="+mn-ea"/>
              <a:cs typeface="+mn-cs"/>
            </a:endParaRPr>
          </a:p>
        </p:txBody>
      </p:sp>
      <p:sp>
        <p:nvSpPr>
          <p:cNvPr id="13" name="Oval 12"/>
          <p:cNvSpPr/>
          <p:nvPr/>
        </p:nvSpPr>
        <p:spPr>
          <a:xfrm rot="19015135">
            <a:off x="4523720" y="2525024"/>
            <a:ext cx="1631489" cy="993786"/>
          </a:xfrm>
          <a:prstGeom prst="ellipse">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
              <a:ea typeface="+mn-ea"/>
              <a:cs typeface="+mn-cs"/>
            </a:endParaRPr>
          </a:p>
        </p:txBody>
      </p:sp>
      <p:sp>
        <p:nvSpPr>
          <p:cNvPr id="16" name="TextBox 15"/>
          <p:cNvSpPr txBox="1"/>
          <p:nvPr/>
        </p:nvSpPr>
        <p:spPr>
          <a:xfrm>
            <a:off x="4855928" y="2967323"/>
            <a:ext cx="10967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enorite "/>
                <a:ea typeface="+mn-ea"/>
                <a:cs typeface="+mn-cs"/>
              </a:rPr>
              <a:t>Compliance</a:t>
            </a:r>
          </a:p>
        </p:txBody>
      </p:sp>
      <p:sp>
        <p:nvSpPr>
          <p:cNvPr id="17" name="TextBox 16"/>
          <p:cNvSpPr txBox="1"/>
          <p:nvPr/>
        </p:nvSpPr>
        <p:spPr>
          <a:xfrm>
            <a:off x="5644311" y="1944510"/>
            <a:ext cx="120612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enorite "/>
                <a:ea typeface="+mn-ea"/>
                <a:cs typeface="+mn-cs"/>
              </a:rPr>
              <a:t>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enorite "/>
                <a:ea typeface="+mn-ea"/>
                <a:cs typeface="+mn-cs"/>
              </a:rPr>
              <a:t>Management</a:t>
            </a:r>
          </a:p>
        </p:txBody>
      </p:sp>
      <p:sp>
        <p:nvSpPr>
          <p:cNvPr id="18" name="TextBox 17"/>
          <p:cNvSpPr txBox="1"/>
          <p:nvPr/>
        </p:nvSpPr>
        <p:spPr>
          <a:xfrm>
            <a:off x="5726416" y="1264110"/>
            <a:ext cx="215398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enorite "/>
                <a:ea typeface="+mn-ea"/>
                <a:cs typeface="+mn-cs"/>
              </a:rPr>
              <a:t>Green chemistry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enorite "/>
                <a:ea typeface="+mn-ea"/>
                <a:cs typeface="+mn-cs"/>
              </a:rPr>
              <a:t>Sustainable Development</a:t>
            </a:r>
          </a:p>
        </p:txBody>
      </p:sp>
      <p:sp>
        <p:nvSpPr>
          <p:cNvPr id="19" name="Rectangle 18"/>
          <p:cNvSpPr/>
          <p:nvPr/>
        </p:nvSpPr>
        <p:spPr>
          <a:xfrm>
            <a:off x="4419601" y="6248401"/>
            <a:ext cx="5392019"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Tenorite "/>
                <a:ea typeface="+mn-ea"/>
                <a:cs typeface="+mn-cs"/>
              </a:rPr>
              <a:t>Anastas</a:t>
            </a:r>
            <a:r>
              <a:rPr kumimoji="0" lang="en-US" sz="1200" b="0" i="0" u="none" strike="noStrike" kern="1200" cap="none" spc="0" normalizeH="0" baseline="0" noProof="0">
                <a:ln>
                  <a:noFill/>
                </a:ln>
                <a:solidFill>
                  <a:prstClr val="black"/>
                </a:solidFill>
                <a:effectLst/>
                <a:uLnTx/>
                <a:uFillTx/>
                <a:latin typeface="Tenorite "/>
                <a:ea typeface="+mn-ea"/>
                <a:cs typeface="+mn-cs"/>
              </a:rPr>
              <a:t>, P. and Warner, W. </a:t>
            </a:r>
            <a:r>
              <a:rPr kumimoji="0" lang="en-US" sz="1200" b="0" i="1" u="none" strike="noStrike" kern="1200" cap="none" spc="0" normalizeH="0" baseline="0" noProof="0">
                <a:ln>
                  <a:noFill/>
                </a:ln>
                <a:solidFill>
                  <a:prstClr val="black"/>
                </a:solidFill>
                <a:effectLst/>
                <a:uLnTx/>
                <a:uFillTx/>
                <a:latin typeface="Tenorite "/>
                <a:ea typeface="+mn-ea"/>
                <a:cs typeface="+mn-cs"/>
              </a:rPr>
              <a:t>Green Chemistry: Theory and Practice, </a:t>
            </a:r>
            <a:r>
              <a:rPr kumimoji="0" lang="en-US" sz="1200" b="0" i="0" u="none" strike="noStrike" kern="1200" cap="none" spc="0" normalizeH="0" baseline="0" noProof="0">
                <a:ln>
                  <a:noFill/>
                </a:ln>
                <a:solidFill>
                  <a:prstClr val="black"/>
                </a:solidFill>
                <a:effectLst/>
                <a:uLnTx/>
                <a:uFillTx/>
                <a:latin typeface="Tenorite "/>
                <a:ea typeface="+mn-ea"/>
                <a:cs typeface="+mn-cs"/>
              </a:rPr>
              <a:t>Oxford University Press: New York, 1998.</a:t>
            </a:r>
          </a:p>
        </p:txBody>
      </p:sp>
    </p:spTree>
    <p:extLst>
      <p:ext uri="{BB962C8B-B14F-4D97-AF65-F5344CB8AC3E}">
        <p14:creationId xmlns:p14="http://schemas.microsoft.com/office/powerpoint/2010/main" val="193783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p:bldP spid="14" grpId="0" animBg="1"/>
      <p:bldP spid="13" grpId="0" animBg="1"/>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553200" y="1143000"/>
            <a:ext cx="3810000" cy="3810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
              <a:ea typeface="+mn-ea"/>
              <a:cs typeface="+mn-cs"/>
            </a:endParaRPr>
          </a:p>
        </p:txBody>
      </p:sp>
      <p:sp>
        <p:nvSpPr>
          <p:cNvPr id="2" name="Title 1"/>
          <p:cNvSpPr>
            <a:spLocks noGrp="1"/>
          </p:cNvSpPr>
          <p:nvPr>
            <p:ph type="title"/>
          </p:nvPr>
        </p:nvSpPr>
        <p:spPr>
          <a:xfrm>
            <a:off x="1981200" y="0"/>
            <a:ext cx="8229600" cy="1143000"/>
          </a:xfrm>
        </p:spPr>
        <p:txBody>
          <a:bodyPr>
            <a:normAutofit/>
          </a:bodyPr>
          <a:lstStyle/>
          <a:p>
            <a:r>
              <a:rPr lang="en-US">
                <a:solidFill>
                  <a:srgbClr val="008000"/>
                </a:solidFill>
                <a:latin typeface="Calibri" charset="0"/>
              </a:rPr>
              <a:t>Principles of Green Chemistry</a:t>
            </a:r>
            <a:endParaRPr lang="en-US"/>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047E9-1BB2-3547-9DB3-0BC44BED71D6}" type="slidenum">
              <a:rPr kumimoji="0" lang="en-US" sz="1200" b="0" i="0" u="none" strike="noStrike" kern="1200" cap="none" spc="100" normalizeH="0" baseline="0" noProof="0" smtClean="0">
                <a:ln>
                  <a:noFill/>
                </a:ln>
                <a:solidFill>
                  <a:srgbClr val="E7E6E6">
                    <a:lumMod val="50000"/>
                  </a:srgbClr>
                </a:solidFill>
                <a:effectLst/>
                <a:uLnTx/>
                <a:uFillTx/>
                <a:latin typeface="Tenorite "/>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100" normalizeH="0" baseline="0" noProof="0">
              <a:ln>
                <a:noFill/>
              </a:ln>
              <a:solidFill>
                <a:srgbClr val="E7E6E6">
                  <a:lumMod val="50000"/>
                </a:srgbClr>
              </a:solidFill>
              <a:effectLst/>
              <a:uLnTx/>
              <a:uFillTx/>
              <a:latin typeface="Tenorite "/>
              <a:ea typeface="+mn-ea"/>
              <a:cs typeface="+mn-cs"/>
            </a:endParaRPr>
          </a:p>
        </p:txBody>
      </p:sp>
      <p:sp>
        <p:nvSpPr>
          <p:cNvPr id="12" name="Rectangle 11"/>
          <p:cNvSpPr/>
          <p:nvPr/>
        </p:nvSpPr>
        <p:spPr>
          <a:xfrm>
            <a:off x="7391401" y="1143000"/>
            <a:ext cx="20788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enorite "/>
                <a:ea typeface="+mn-ea"/>
                <a:cs typeface="+mn-cs"/>
              </a:rPr>
              <a:t>CHEMICAL DESIGN</a:t>
            </a:r>
            <a:endParaRPr kumimoji="0" lang="en-US" sz="1800" b="0" i="0" u="none" strike="noStrike" kern="1200" cap="none" spc="0" normalizeH="0" baseline="0" noProof="0">
              <a:ln>
                <a:noFill/>
              </a:ln>
              <a:solidFill>
                <a:prstClr val="black"/>
              </a:solidFill>
              <a:effectLst/>
              <a:uLnTx/>
              <a:uFillTx/>
              <a:latin typeface="Tenorite "/>
              <a:ea typeface="+mn-ea"/>
              <a:cs typeface="+mn-cs"/>
            </a:endParaRPr>
          </a:p>
        </p:txBody>
      </p:sp>
      <p:sp>
        <p:nvSpPr>
          <p:cNvPr id="14" name="Rectangle 13"/>
          <p:cNvSpPr/>
          <p:nvPr/>
        </p:nvSpPr>
        <p:spPr>
          <a:xfrm>
            <a:off x="4419601" y="6248401"/>
            <a:ext cx="5392019"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Tenorite "/>
                <a:ea typeface="+mn-ea"/>
                <a:cs typeface="+mn-cs"/>
              </a:rPr>
              <a:t>Anastas</a:t>
            </a:r>
            <a:r>
              <a:rPr kumimoji="0" lang="en-US" sz="1200" b="0" i="0" u="none" strike="noStrike" kern="1200" cap="none" spc="0" normalizeH="0" baseline="0" noProof="0">
                <a:ln>
                  <a:noFill/>
                </a:ln>
                <a:solidFill>
                  <a:prstClr val="black"/>
                </a:solidFill>
                <a:effectLst/>
                <a:uLnTx/>
                <a:uFillTx/>
                <a:latin typeface="Tenorite "/>
                <a:ea typeface="+mn-ea"/>
                <a:cs typeface="+mn-cs"/>
              </a:rPr>
              <a:t>, P. and Warner, W. </a:t>
            </a:r>
            <a:r>
              <a:rPr kumimoji="0" lang="en-US" sz="1200" b="0" i="1" u="none" strike="noStrike" kern="1200" cap="none" spc="0" normalizeH="0" baseline="0" noProof="0">
                <a:ln>
                  <a:noFill/>
                </a:ln>
                <a:solidFill>
                  <a:prstClr val="black"/>
                </a:solidFill>
                <a:effectLst/>
                <a:uLnTx/>
                <a:uFillTx/>
                <a:latin typeface="Tenorite "/>
                <a:ea typeface="+mn-ea"/>
                <a:cs typeface="+mn-cs"/>
              </a:rPr>
              <a:t>Green Chemistry: Theory and Practice, </a:t>
            </a:r>
            <a:r>
              <a:rPr kumimoji="0" lang="en-US" sz="1200" b="0" i="0" u="none" strike="noStrike" kern="1200" cap="none" spc="0" normalizeH="0" baseline="0" noProof="0">
                <a:ln>
                  <a:noFill/>
                </a:ln>
                <a:solidFill>
                  <a:prstClr val="black"/>
                </a:solidFill>
                <a:effectLst/>
                <a:uLnTx/>
                <a:uFillTx/>
                <a:latin typeface="Tenorite "/>
                <a:ea typeface="+mn-ea"/>
                <a:cs typeface="+mn-cs"/>
              </a:rPr>
              <a:t>Oxford University Press: New York, 1998.</a:t>
            </a:r>
          </a:p>
        </p:txBody>
      </p:sp>
      <p:sp>
        <p:nvSpPr>
          <p:cNvPr id="15" name="Content Placeholder 2"/>
          <p:cNvSpPr txBox="1">
            <a:spLocks/>
          </p:cNvSpPr>
          <p:nvPr/>
        </p:nvSpPr>
        <p:spPr>
          <a:xfrm>
            <a:off x="6652140" y="1512332"/>
            <a:ext cx="3406260" cy="2678668"/>
          </a:xfrm>
          <a:prstGeom prst="rect">
            <a:avLst/>
          </a:prstGeom>
        </p:spPr>
        <p:txBody>
          <a:bodyPr vert="horz" lIns="91440" tIns="45720" rIns="91440" bIns="45720" rtlCol="0">
            <a:noAutofit/>
          </a:bodyPr>
          <a:lstStyle/>
          <a:p>
            <a:pPr marL="292100" marR="0" lvl="0" indent="-2921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Tenorite "/>
                <a:ea typeface="+mn-ea"/>
                <a:cs typeface="+mn-cs"/>
              </a:rPr>
              <a:t>Design safer chemicals and products</a:t>
            </a:r>
          </a:p>
          <a:p>
            <a:pPr marL="292100" marR="0" lvl="0" indent="-2921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Tenorite "/>
                <a:ea typeface="+mn-ea"/>
                <a:cs typeface="+mn-cs"/>
              </a:rPr>
              <a:t>Design chemicals and products to degrade after use</a:t>
            </a:r>
          </a:p>
          <a:p>
            <a:pPr marL="292100" marR="0" lvl="0" indent="-2921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Tenorite "/>
                <a:ea typeface="+mn-ea"/>
                <a:cs typeface="+mn-cs"/>
              </a:rPr>
              <a:t>Minimize the potential for accidents</a:t>
            </a:r>
          </a:p>
          <a:p>
            <a:pPr marL="514350" marR="0" lvl="0" indent="-51435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a:ln>
                <a:noFill/>
              </a:ln>
              <a:solidFill>
                <a:prstClr val="black"/>
              </a:solidFill>
              <a:effectLst/>
              <a:uLnTx/>
              <a:uFillTx/>
              <a:latin typeface="Tenorite "/>
              <a:ea typeface="+mn-ea"/>
              <a:cs typeface="+mn-cs"/>
            </a:endParaRPr>
          </a:p>
          <a:p>
            <a:pPr marL="514350" marR="0" lvl="0" indent="-51435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a:ln>
                <a:noFill/>
              </a:ln>
              <a:solidFill>
                <a:prstClr val="black"/>
              </a:solidFill>
              <a:effectLst/>
              <a:uLnTx/>
              <a:uFillTx/>
              <a:latin typeface="Tenorite "/>
              <a:ea typeface="+mn-ea"/>
              <a:cs typeface="+mn-cs"/>
            </a:endParaRPr>
          </a:p>
        </p:txBody>
      </p:sp>
      <p:sp>
        <p:nvSpPr>
          <p:cNvPr id="13" name="Oval 12"/>
          <p:cNvSpPr/>
          <p:nvPr/>
        </p:nvSpPr>
        <p:spPr>
          <a:xfrm>
            <a:off x="2133600" y="1143000"/>
            <a:ext cx="1905000" cy="1828800"/>
          </a:xfrm>
          <a:prstGeom prst="ellipse">
            <a:avLst/>
          </a:prstGeom>
          <a:gradFill flip="none" rotWithShape="1">
            <a:gsLst>
              <a:gs pos="0">
                <a:schemeClr val="accent1">
                  <a:shade val="51000"/>
                  <a:satMod val="130000"/>
                  <a:alpha val="41000"/>
                </a:schemeClr>
              </a:gs>
              <a:gs pos="80000">
                <a:schemeClr val="accent1">
                  <a:shade val="93000"/>
                  <a:satMod val="130000"/>
                  <a:alpha val="41000"/>
                </a:schemeClr>
              </a:gs>
              <a:gs pos="100000">
                <a:schemeClr val="accent1">
                  <a:shade val="94000"/>
                  <a:satMod val="135000"/>
                  <a:alpha val="41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enorite "/>
                <a:ea typeface="+mn-ea"/>
                <a:cs typeface="+mn-cs"/>
              </a:rPr>
              <a:t>Chemistry &amp; Engineering</a:t>
            </a:r>
          </a:p>
        </p:txBody>
      </p:sp>
      <p:sp>
        <p:nvSpPr>
          <p:cNvPr id="16" name="Oval 15"/>
          <p:cNvSpPr/>
          <p:nvPr/>
        </p:nvSpPr>
        <p:spPr>
          <a:xfrm>
            <a:off x="3733800" y="1143000"/>
            <a:ext cx="1981200" cy="1828800"/>
          </a:xfrm>
          <a:prstGeom prst="ellipse">
            <a:avLst/>
          </a:prstGeom>
          <a:gradFill flip="none" rotWithShape="1">
            <a:gsLst>
              <a:gs pos="0">
                <a:schemeClr val="accent2">
                  <a:shade val="51000"/>
                  <a:satMod val="130000"/>
                  <a:alpha val="34000"/>
                </a:schemeClr>
              </a:gs>
              <a:gs pos="80000">
                <a:schemeClr val="accent2">
                  <a:shade val="93000"/>
                  <a:satMod val="130000"/>
                  <a:alpha val="34000"/>
                </a:schemeClr>
              </a:gs>
              <a:gs pos="100000">
                <a:schemeClr val="accent2">
                  <a:shade val="94000"/>
                  <a:satMod val="135000"/>
                  <a:alpha val="34000"/>
                </a:schemeClr>
              </a:gs>
            </a:gsLst>
            <a:lin ang="16200000" scaled="0"/>
            <a:tileRect/>
          </a:gradFill>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norite "/>
                <a:ea typeface="+mn-ea"/>
                <a:cs typeface="+mn-cs"/>
              </a:rPr>
              <a:t>Toxicology &amp; Biochemistry</a:t>
            </a:r>
          </a:p>
        </p:txBody>
      </p:sp>
      <p:sp>
        <p:nvSpPr>
          <p:cNvPr id="17" name="Oval 16"/>
          <p:cNvSpPr/>
          <p:nvPr/>
        </p:nvSpPr>
        <p:spPr>
          <a:xfrm>
            <a:off x="2971800" y="2362200"/>
            <a:ext cx="1905000" cy="1828800"/>
          </a:xfrm>
          <a:prstGeom prst="ellipse">
            <a:avLst/>
          </a:prstGeom>
          <a:solidFill>
            <a:schemeClr val="accent3">
              <a:lumMod val="75000"/>
              <a:alpha val="53000"/>
            </a:schemeClr>
          </a:solidFill>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enorite "/>
                <a:ea typeface="+mn-ea"/>
                <a:cs typeface="+mn-cs"/>
              </a:rPr>
              <a:t>Ecology &amp;  </a:t>
            </a:r>
            <a:r>
              <a:rPr kumimoji="0" lang="en-US" sz="1800" b="0" i="0" u="none" strike="noStrike" kern="1200" cap="none" spc="0" normalizeH="0" baseline="0" noProof="0" err="1">
                <a:ln>
                  <a:noFill/>
                </a:ln>
                <a:solidFill>
                  <a:srgbClr val="000000"/>
                </a:solidFill>
                <a:effectLst/>
                <a:uLnTx/>
                <a:uFillTx/>
                <a:latin typeface="Tenorite "/>
                <a:ea typeface="+mn-ea"/>
                <a:cs typeface="+mn-cs"/>
              </a:rPr>
              <a:t>Env</a:t>
            </a:r>
            <a:r>
              <a:rPr kumimoji="0" lang="en-US" sz="1800" b="0" i="0" u="none" strike="noStrike" kern="1200" cap="none" spc="0" normalizeH="0" baseline="0" noProof="0">
                <a:ln>
                  <a:noFill/>
                </a:ln>
                <a:solidFill>
                  <a:srgbClr val="000000"/>
                </a:solidFill>
                <a:effectLst/>
                <a:uLnTx/>
                <a:uFillTx/>
                <a:latin typeface="Tenorite "/>
                <a:ea typeface="+mn-ea"/>
                <a:cs typeface="+mn-cs"/>
              </a:rPr>
              <a:t>. Science</a:t>
            </a:r>
          </a:p>
        </p:txBody>
      </p:sp>
    </p:spTree>
    <p:extLst>
      <p:ext uri="{BB962C8B-B14F-4D97-AF65-F5344CB8AC3E}">
        <p14:creationId xmlns:p14="http://schemas.microsoft.com/office/powerpoint/2010/main" val="115128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50000" decel="5000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accel="50000" decel="5000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553200" y="1890889"/>
            <a:ext cx="3810000" cy="3810000"/>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enorite "/>
              <a:ea typeface="+mn-ea"/>
              <a:cs typeface="+mn-cs"/>
            </a:endParaRPr>
          </a:p>
        </p:txBody>
      </p:sp>
      <p:sp>
        <p:nvSpPr>
          <p:cNvPr id="4" name="Rectangle 3"/>
          <p:cNvSpPr/>
          <p:nvPr/>
        </p:nvSpPr>
        <p:spPr>
          <a:xfrm>
            <a:off x="1981200" y="1890889"/>
            <a:ext cx="3886200" cy="381000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enorite "/>
              <a:ea typeface="+mn-ea"/>
              <a:cs typeface="+mn-cs"/>
            </a:endParaRPr>
          </a:p>
        </p:txBody>
      </p:sp>
      <p:sp>
        <p:nvSpPr>
          <p:cNvPr id="2" name="Title 1"/>
          <p:cNvSpPr>
            <a:spLocks noGrp="1"/>
          </p:cNvSpPr>
          <p:nvPr>
            <p:ph type="title"/>
          </p:nvPr>
        </p:nvSpPr>
        <p:spPr>
          <a:xfrm>
            <a:off x="1981200" y="0"/>
            <a:ext cx="8229600" cy="1143000"/>
          </a:xfrm>
        </p:spPr>
        <p:txBody>
          <a:bodyPr>
            <a:normAutofit/>
          </a:bodyPr>
          <a:lstStyle/>
          <a:p>
            <a:r>
              <a:rPr lang="en-US">
                <a:solidFill>
                  <a:srgbClr val="008000"/>
                </a:solidFill>
                <a:latin typeface="Calibri" charset="0"/>
              </a:rPr>
              <a:t>Principles of Green Chemistry</a:t>
            </a:r>
            <a:endParaRPr lang="en-US"/>
          </a:p>
        </p:txBody>
      </p:sp>
      <p:sp>
        <p:nvSpPr>
          <p:cNvPr id="3" name="Content Placeholder 2"/>
          <p:cNvSpPr>
            <a:spLocks noGrp="1"/>
          </p:cNvSpPr>
          <p:nvPr>
            <p:ph idx="1"/>
          </p:nvPr>
        </p:nvSpPr>
        <p:spPr>
          <a:xfrm>
            <a:off x="1981200" y="2260221"/>
            <a:ext cx="4267200" cy="3440668"/>
          </a:xfrm>
        </p:spPr>
        <p:txBody>
          <a:bodyPr>
            <a:normAutofit fontScale="92500" lnSpcReduction="20000"/>
          </a:bodyPr>
          <a:lstStyle/>
          <a:p>
            <a:pPr marL="292100" indent="-292100"/>
            <a:r>
              <a:rPr lang="en-US" sz="2000"/>
              <a:t>Prevent waste</a:t>
            </a:r>
          </a:p>
          <a:p>
            <a:pPr marL="292100" indent="-292100"/>
            <a:r>
              <a:rPr lang="en-US" sz="2000"/>
              <a:t>Design less hazardous chemical syntheses</a:t>
            </a:r>
          </a:p>
          <a:p>
            <a:pPr marL="292100" indent="-292100"/>
            <a:r>
              <a:rPr lang="en-US" sz="2000"/>
              <a:t>Use renewable feedstocks</a:t>
            </a:r>
          </a:p>
          <a:p>
            <a:pPr marL="292100" indent="-292100"/>
            <a:r>
              <a:rPr lang="en-US" sz="2000"/>
              <a:t>Use catalysts over stoichiometric reagents</a:t>
            </a:r>
          </a:p>
          <a:p>
            <a:pPr marL="292100" indent="-292100"/>
            <a:r>
              <a:rPr lang="en-US" sz="2000"/>
              <a:t>Avoid chemical derivatives</a:t>
            </a:r>
          </a:p>
          <a:p>
            <a:pPr marL="292100" indent="-292100"/>
            <a:r>
              <a:rPr lang="en-US" sz="2000"/>
              <a:t>Maximize atom economy</a:t>
            </a:r>
          </a:p>
          <a:p>
            <a:pPr marL="292100" indent="-292100"/>
            <a:r>
              <a:rPr lang="en-US" sz="2000"/>
              <a:t>Use safer solvents and reaction conditions</a:t>
            </a:r>
          </a:p>
          <a:p>
            <a:pPr marL="292100" indent="-292100"/>
            <a:r>
              <a:rPr lang="en-US" sz="2000"/>
              <a:t>Increase energy efficiency</a:t>
            </a:r>
          </a:p>
          <a:p>
            <a:pPr marL="514350" indent="-514350"/>
            <a:endParaRPr lang="en-US" sz="2000" b="1"/>
          </a:p>
          <a:p>
            <a:pPr marL="514350" indent="-514350"/>
            <a:endParaRPr lang="en-US" sz="2000" b="1"/>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047E9-1BB2-3547-9DB3-0BC44BED71D6}" type="slidenum">
              <a:rPr kumimoji="0" lang="en-US" sz="1200" b="0" i="0" u="none" strike="noStrike" kern="1200" cap="none" spc="100" normalizeH="0" baseline="0" noProof="0" smtClean="0">
                <a:ln>
                  <a:noFill/>
                </a:ln>
                <a:solidFill>
                  <a:srgbClr val="E7E6E6">
                    <a:lumMod val="50000"/>
                  </a:srgbClr>
                </a:solidFill>
                <a:effectLst/>
                <a:uLnTx/>
                <a:uFillTx/>
                <a:latin typeface="Tenorite "/>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100" normalizeH="0" baseline="0" noProof="0">
              <a:ln>
                <a:noFill/>
              </a:ln>
              <a:solidFill>
                <a:srgbClr val="E7E6E6">
                  <a:lumMod val="50000"/>
                </a:srgbClr>
              </a:solidFill>
              <a:effectLst/>
              <a:uLnTx/>
              <a:uFillTx/>
              <a:latin typeface="Tenorite "/>
              <a:ea typeface="+mn-ea"/>
              <a:cs typeface="+mn-cs"/>
            </a:endParaRPr>
          </a:p>
        </p:txBody>
      </p:sp>
      <p:sp>
        <p:nvSpPr>
          <p:cNvPr id="9" name="Rectangle 8"/>
          <p:cNvSpPr/>
          <p:nvPr/>
        </p:nvSpPr>
        <p:spPr>
          <a:xfrm>
            <a:off x="2362201" y="1890889"/>
            <a:ext cx="33477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enorite "/>
                <a:ea typeface="+mn-ea"/>
                <a:cs typeface="+mn-cs"/>
              </a:rPr>
              <a:t>PRODUCTION PROCESS DESIGN</a:t>
            </a:r>
            <a:endParaRPr kumimoji="0" lang="en-US" sz="1800" b="0" i="0" u="none" strike="noStrike" kern="1200" cap="none" spc="0" normalizeH="0" baseline="0" noProof="0">
              <a:ln>
                <a:noFill/>
              </a:ln>
              <a:solidFill>
                <a:prstClr val="black"/>
              </a:solidFill>
              <a:effectLst/>
              <a:uLnTx/>
              <a:uFillTx/>
              <a:latin typeface="Tenorite "/>
              <a:ea typeface="+mn-ea"/>
              <a:cs typeface="+mn-cs"/>
            </a:endParaRPr>
          </a:p>
        </p:txBody>
      </p:sp>
      <p:sp>
        <p:nvSpPr>
          <p:cNvPr id="12" name="Rectangle 11"/>
          <p:cNvSpPr/>
          <p:nvPr/>
        </p:nvSpPr>
        <p:spPr>
          <a:xfrm>
            <a:off x="7391401" y="1890889"/>
            <a:ext cx="207883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Tenorite "/>
                <a:ea typeface="+mn-ea"/>
                <a:cs typeface="+mn-cs"/>
              </a:rPr>
              <a:t>CHEMICAL DESIGN</a:t>
            </a:r>
            <a:endParaRPr kumimoji="0" lang="en-US" sz="1800" b="0" i="0" u="none" strike="noStrike" kern="1200" cap="none" spc="0" normalizeH="0" baseline="0" noProof="0">
              <a:ln>
                <a:noFill/>
              </a:ln>
              <a:solidFill>
                <a:prstClr val="black"/>
              </a:solidFill>
              <a:effectLst/>
              <a:uLnTx/>
              <a:uFillTx/>
              <a:latin typeface="Tenorite "/>
              <a:ea typeface="+mn-ea"/>
              <a:cs typeface="+mn-cs"/>
            </a:endParaRPr>
          </a:p>
        </p:txBody>
      </p:sp>
      <p:sp>
        <p:nvSpPr>
          <p:cNvPr id="14" name="Rectangle 13"/>
          <p:cNvSpPr/>
          <p:nvPr/>
        </p:nvSpPr>
        <p:spPr>
          <a:xfrm>
            <a:off x="4419601" y="6248401"/>
            <a:ext cx="5392019" cy="46166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prstClr val="black"/>
                </a:solidFill>
                <a:effectLst/>
                <a:uLnTx/>
                <a:uFillTx/>
                <a:latin typeface="Tenorite "/>
                <a:ea typeface="+mn-ea"/>
                <a:cs typeface="+mn-cs"/>
              </a:rPr>
              <a:t>Anastas</a:t>
            </a:r>
            <a:r>
              <a:rPr kumimoji="0" lang="en-US" sz="1200" b="0" i="0" u="none" strike="noStrike" kern="1200" cap="none" spc="0" normalizeH="0" baseline="0" noProof="0">
                <a:ln>
                  <a:noFill/>
                </a:ln>
                <a:solidFill>
                  <a:prstClr val="black"/>
                </a:solidFill>
                <a:effectLst/>
                <a:uLnTx/>
                <a:uFillTx/>
                <a:latin typeface="Tenorite "/>
                <a:ea typeface="+mn-ea"/>
                <a:cs typeface="+mn-cs"/>
              </a:rPr>
              <a:t>, P. and Warner, W. </a:t>
            </a:r>
            <a:r>
              <a:rPr kumimoji="0" lang="en-US" sz="1200" b="0" i="1" u="none" strike="noStrike" kern="1200" cap="none" spc="0" normalizeH="0" baseline="0" noProof="0">
                <a:ln>
                  <a:noFill/>
                </a:ln>
                <a:solidFill>
                  <a:prstClr val="black"/>
                </a:solidFill>
                <a:effectLst/>
                <a:uLnTx/>
                <a:uFillTx/>
                <a:latin typeface="Tenorite "/>
                <a:ea typeface="+mn-ea"/>
                <a:cs typeface="+mn-cs"/>
              </a:rPr>
              <a:t>Green Chemistry: Theory and Practice, </a:t>
            </a:r>
            <a:r>
              <a:rPr kumimoji="0" lang="en-US" sz="1200" b="0" i="0" u="none" strike="noStrike" kern="1200" cap="none" spc="0" normalizeH="0" baseline="0" noProof="0">
                <a:ln>
                  <a:noFill/>
                </a:ln>
                <a:solidFill>
                  <a:prstClr val="black"/>
                </a:solidFill>
                <a:effectLst/>
                <a:uLnTx/>
                <a:uFillTx/>
                <a:latin typeface="Tenorite "/>
                <a:ea typeface="+mn-ea"/>
                <a:cs typeface="+mn-cs"/>
              </a:rPr>
              <a:t>Oxford University Press: New York, 1998.</a:t>
            </a:r>
          </a:p>
        </p:txBody>
      </p:sp>
      <p:sp>
        <p:nvSpPr>
          <p:cNvPr id="15" name="Content Placeholder 2"/>
          <p:cNvSpPr txBox="1">
            <a:spLocks/>
          </p:cNvSpPr>
          <p:nvPr/>
        </p:nvSpPr>
        <p:spPr>
          <a:xfrm>
            <a:off x="6652140" y="2260221"/>
            <a:ext cx="3406260" cy="2678668"/>
          </a:xfrm>
          <a:prstGeom prst="rect">
            <a:avLst/>
          </a:prstGeom>
        </p:spPr>
        <p:txBody>
          <a:bodyPr vert="horz" lIns="91440" tIns="45720" rIns="91440" bIns="45720" rtlCol="0">
            <a:noAutofit/>
          </a:bodyPr>
          <a:lstStyle/>
          <a:p>
            <a:pPr marL="292100" marR="0" lvl="0" indent="-2921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Tenorite "/>
                <a:ea typeface="+mn-ea"/>
                <a:cs typeface="+mn-cs"/>
              </a:rPr>
              <a:t>Design safer chemicals and products</a:t>
            </a:r>
          </a:p>
          <a:p>
            <a:pPr marL="292100" marR="0" lvl="0" indent="-2921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Tenorite "/>
                <a:ea typeface="+mn-ea"/>
                <a:cs typeface="+mn-cs"/>
              </a:rPr>
              <a:t>Design chemicals and products to degrade after use</a:t>
            </a:r>
          </a:p>
          <a:p>
            <a:pPr marL="292100" marR="0" lvl="0" indent="-292100" algn="l" defTabSz="457200" rtl="0" eaLnBrk="1" fontAlgn="auto" latinLnBrk="0" hangingPunct="1">
              <a:lnSpc>
                <a:spcPct val="100000"/>
              </a:lnSpc>
              <a:spcBef>
                <a:spcPct val="20000"/>
              </a:spcBef>
              <a:spcAft>
                <a:spcPts val="0"/>
              </a:spcAft>
              <a:buClrTx/>
              <a:buSzTx/>
              <a:buFont typeface="Arial"/>
              <a:buChar char="•"/>
              <a:tabLst/>
              <a:defRPr/>
            </a:pPr>
            <a:r>
              <a:rPr kumimoji="0" lang="en-US" sz="2000" b="0" i="0" u="none" strike="noStrike" kern="1200" cap="none" spc="0" normalizeH="0" baseline="0" noProof="0">
                <a:ln>
                  <a:noFill/>
                </a:ln>
                <a:solidFill>
                  <a:prstClr val="black"/>
                </a:solidFill>
                <a:effectLst/>
                <a:uLnTx/>
                <a:uFillTx/>
                <a:latin typeface="Tenorite "/>
                <a:ea typeface="+mn-ea"/>
                <a:cs typeface="+mn-cs"/>
              </a:rPr>
              <a:t>Minimize the potential for accidents</a:t>
            </a:r>
          </a:p>
          <a:p>
            <a:pPr marL="514350" marR="0" lvl="0" indent="-51435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a:ln>
                <a:noFill/>
              </a:ln>
              <a:solidFill>
                <a:prstClr val="black"/>
              </a:solidFill>
              <a:effectLst/>
              <a:uLnTx/>
              <a:uFillTx/>
              <a:latin typeface="Tenorite "/>
              <a:ea typeface="+mn-ea"/>
              <a:cs typeface="+mn-cs"/>
            </a:endParaRPr>
          </a:p>
          <a:p>
            <a:pPr marL="514350" marR="0" lvl="0" indent="-514350" algn="l" defTabSz="457200" rtl="0" eaLnBrk="1" fontAlgn="auto" latinLnBrk="0" hangingPunct="1">
              <a:lnSpc>
                <a:spcPct val="100000"/>
              </a:lnSpc>
              <a:spcBef>
                <a:spcPct val="20000"/>
              </a:spcBef>
              <a:spcAft>
                <a:spcPts val="0"/>
              </a:spcAft>
              <a:buClrTx/>
              <a:buSzTx/>
              <a:buFont typeface="Arial"/>
              <a:buChar char="•"/>
              <a:tabLst/>
              <a:defRPr/>
            </a:pPr>
            <a:endParaRPr kumimoji="0" lang="en-US" sz="2000" b="1" i="0" u="none" strike="noStrike" kern="1200" cap="none" spc="0" normalizeH="0" baseline="0" noProof="0">
              <a:ln>
                <a:noFill/>
              </a:ln>
              <a:solidFill>
                <a:prstClr val="black"/>
              </a:solidFill>
              <a:effectLst/>
              <a:uLnTx/>
              <a:uFillTx/>
              <a:latin typeface="Tenorite "/>
              <a:ea typeface="+mn-ea"/>
              <a:cs typeface="+mn-cs"/>
            </a:endParaRPr>
          </a:p>
        </p:txBody>
      </p:sp>
      <p:sp>
        <p:nvSpPr>
          <p:cNvPr id="5" name="Rectangle 4"/>
          <p:cNvSpPr/>
          <p:nvPr/>
        </p:nvSpPr>
        <p:spPr>
          <a:xfrm>
            <a:off x="2711368" y="789057"/>
            <a:ext cx="653784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Tenorite "/>
                <a:ea typeface="+mn-ea"/>
                <a:cs typeface="+mn-cs"/>
              </a:rPr>
              <a:t>the </a:t>
            </a:r>
            <a:r>
              <a:rPr kumimoji="0" lang="en-US" sz="2000" b="1" i="0" u="none" strike="noStrike" kern="1200" cap="none" spc="0" normalizeH="0" baseline="0" noProof="0">
                <a:ln>
                  <a:noFill/>
                </a:ln>
                <a:solidFill>
                  <a:srgbClr val="FF0000"/>
                </a:solidFill>
                <a:effectLst/>
                <a:uLnTx/>
                <a:uFillTx/>
                <a:latin typeface="Tenorite "/>
                <a:ea typeface="+mn-ea"/>
                <a:cs typeface="+mn-cs"/>
              </a:rPr>
              <a:t>design</a:t>
            </a:r>
            <a:r>
              <a:rPr kumimoji="0" lang="en-US" sz="2000" b="0" i="0" u="none" strike="noStrike" kern="1200" cap="none" spc="0" normalizeH="0" baseline="0" noProof="0">
                <a:ln>
                  <a:noFill/>
                </a:ln>
                <a:solidFill>
                  <a:srgbClr val="FF0000"/>
                </a:solidFill>
                <a:effectLst/>
                <a:uLnTx/>
                <a:uFillTx/>
                <a:latin typeface="Tenorite "/>
                <a:ea typeface="+mn-ea"/>
                <a:cs typeface="+mn-cs"/>
              </a:rPr>
              <a:t> of chemical products and processes that minimize the use or generation of hazardous substances.</a:t>
            </a:r>
          </a:p>
        </p:txBody>
      </p:sp>
    </p:spTree>
    <p:extLst>
      <p:ext uri="{BB962C8B-B14F-4D97-AF65-F5344CB8AC3E}">
        <p14:creationId xmlns:p14="http://schemas.microsoft.com/office/powerpoint/2010/main" val="3820790335"/>
      </p:ext>
    </p:extLst>
  </p:cSld>
  <p:clrMapOvr>
    <a:masterClrMapping/>
  </p:clrMapOvr>
  <mc:AlternateContent xmlns:mc="http://schemas.openxmlformats.org/markup-compatibility/2006">
    <mc:Choice xmlns="" xmlns:mp="http://schemas.microsoft.com/office/mac/powerpoint/2008/main" Requires="mp">
      <p:transition xmlns:p14="http://schemas.microsoft.com/office/powerpoint/2010/main">
        <p14:prism dir="u"/>
      </p:transition>
    </mc:Choice>
    <mc:Fallback>
      <p:transition>
        <p:cover dir="u"/>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9630A-503B-2803-C824-D234484AF54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A545DEB-4D3F-5FCB-E4C3-F03F3ED441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550FC8-0D83-ABA7-C02C-0514B60BDC65}"/>
              </a:ext>
            </a:extLst>
          </p:cNvPr>
          <p:cNvSpPr>
            <a:spLocks noGrp="1"/>
          </p:cNvSpPr>
          <p:nvPr>
            <p:ph type="sldNum" sz="quarter" idx="2"/>
          </p:nvPr>
        </p:nvSpPr>
        <p:spPr>
          <a:xfrm>
            <a:off x="11440586" y="6485467"/>
            <a:ext cx="169335" cy="169333"/>
          </a:xfrm>
          <a:prstGeom prst="rect">
            <a:avLst/>
          </a:prstGeom>
          <a:ln w="12700">
            <a:miter lim="400000"/>
          </a:ln>
        </p:spPr>
        <p:txBody>
          <a:bodyPr wrap="none" lIns="0" tIns="0" rIns="0" bIns="0">
            <a:spAutoFit/>
          </a:bodyPr>
          <a:lstStyle>
            <a:defPPr>
              <a:defRPr lang="en-US"/>
            </a:defPPr>
            <a:lvl1pPr marL="0" algn="r" defTabSz="914400" rtl="0" eaLnBrk="1" latinLnBrk="0" hangingPunct="1">
              <a:defRPr sz="1067" b="1" kern="1200">
                <a:solidFill>
                  <a:srgbClr val="0039A6"/>
                </a:solidFill>
                <a:latin typeface="+mj-lt"/>
                <a:ea typeface="+mj-ea"/>
                <a:cs typeface="+mj-cs"/>
                <a:sym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67" b="1" i="0" u="none" strike="noStrike" kern="1200" cap="none" spc="0" normalizeH="0" baseline="0" noProof="0" smtClean="0">
                <a:ln>
                  <a:noFill/>
                </a:ln>
                <a:solidFill>
                  <a:srgbClr val="0039A6"/>
                </a:solidFill>
                <a:effectLst/>
                <a:uLnTx/>
                <a:uFillTx/>
                <a:latin typeface="Tenorite Bold"/>
                <a:ea typeface="+mj-ea"/>
                <a:cs typeface="+mj-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67" b="1" i="0" u="none" strike="noStrike" kern="1200" cap="none" spc="0" normalizeH="0" baseline="0" noProof="0">
              <a:ln>
                <a:noFill/>
              </a:ln>
              <a:solidFill>
                <a:srgbClr val="0039A6"/>
              </a:solidFill>
              <a:effectLst/>
              <a:uLnTx/>
              <a:uFillTx/>
              <a:latin typeface="Tenorite Bold"/>
              <a:ea typeface="+mj-ea"/>
              <a:cs typeface="+mj-cs"/>
              <a:sym typeface="Arial"/>
            </a:endParaRPr>
          </a:p>
        </p:txBody>
      </p:sp>
      <p:graphicFrame>
        <p:nvGraphicFramePr>
          <p:cNvPr id="5" name="Diagram 4">
            <a:extLst>
              <a:ext uri="{FF2B5EF4-FFF2-40B4-BE49-F238E27FC236}">
                <a16:creationId xmlns:a16="http://schemas.microsoft.com/office/drawing/2014/main" id="{426FFFFD-78DA-B8A0-6237-77F42754DE1E}"/>
              </a:ext>
            </a:extLst>
          </p:cNvPr>
          <p:cNvGraphicFramePr/>
          <p:nvPr/>
        </p:nvGraphicFramePr>
        <p:xfrm>
          <a:off x="363838" y="952926"/>
          <a:ext cx="650651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C6B797A6-C4B9-09EB-2668-C59383988488}"/>
              </a:ext>
            </a:extLst>
          </p:cNvPr>
          <p:cNvSpPr txBox="1"/>
          <p:nvPr/>
        </p:nvSpPr>
        <p:spPr>
          <a:xfrm>
            <a:off x="6956854" y="3262155"/>
            <a:ext cx="5297215"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B4D0E9">
                    <a:lumMod val="50000"/>
                  </a:srgbClr>
                </a:solidFill>
                <a:effectLst/>
                <a:uLnTx/>
                <a:uFillTx/>
                <a:latin typeface="Tenorite "/>
                <a:ea typeface="+mn-ea"/>
                <a:cs typeface="+mn-cs"/>
                <a:sym typeface="Helvetica"/>
              </a:rPr>
              <a:t>HOW? Policy, Remediation, Exposure controls,</a:t>
            </a:r>
          </a:p>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B4D0E9">
                    <a:lumMod val="50000"/>
                  </a:srgbClr>
                </a:solidFill>
                <a:effectLst/>
                <a:uLnTx/>
                <a:uFillTx/>
                <a:latin typeface="Tenorite "/>
                <a:ea typeface="+mn-ea"/>
                <a:cs typeface="+mn-cs"/>
                <a:sym typeface="Helvetica"/>
              </a:rPr>
              <a:t>Water purification, Recycling, Green Chemistry</a:t>
            </a:r>
          </a:p>
        </p:txBody>
      </p:sp>
      <p:pic>
        <p:nvPicPr>
          <p:cNvPr id="7" name="Picture 6">
            <a:extLst>
              <a:ext uri="{FF2B5EF4-FFF2-40B4-BE49-F238E27FC236}">
                <a16:creationId xmlns:a16="http://schemas.microsoft.com/office/drawing/2014/main" id="{539A1002-14B0-FD17-EBF0-7CE2035C196A}"/>
              </a:ext>
            </a:extLst>
          </p:cNvPr>
          <p:cNvPicPr>
            <a:picLocks noChangeAspect="1"/>
          </p:cNvPicPr>
          <p:nvPr/>
        </p:nvPicPr>
        <p:blipFill rotWithShape="1">
          <a:blip r:embed="rId7"/>
          <a:srcRect b="9918"/>
          <a:stretch/>
        </p:blipFill>
        <p:spPr>
          <a:xfrm>
            <a:off x="6956854" y="152257"/>
            <a:ext cx="5027668" cy="2950118"/>
          </a:xfrm>
          <a:prstGeom prst="rect">
            <a:avLst/>
          </a:prstGeom>
        </p:spPr>
      </p:pic>
      <p:sp>
        <p:nvSpPr>
          <p:cNvPr id="8" name="Left Arrow 7">
            <a:extLst>
              <a:ext uri="{FF2B5EF4-FFF2-40B4-BE49-F238E27FC236}">
                <a16:creationId xmlns:a16="http://schemas.microsoft.com/office/drawing/2014/main" id="{B37AA888-A0BB-5360-508D-E16296D25F85}"/>
              </a:ext>
            </a:extLst>
          </p:cNvPr>
          <p:cNvSpPr/>
          <p:nvPr/>
        </p:nvSpPr>
        <p:spPr>
          <a:xfrm>
            <a:off x="6252519" y="1025611"/>
            <a:ext cx="617838" cy="388323"/>
          </a:xfrm>
          <a:prstGeom prst="leftArrow">
            <a:avLst/>
          </a:prstGeom>
          <a:solidFill>
            <a:srgbClr val="FF0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enorite "/>
              <a:ea typeface="+mn-ea"/>
              <a:cs typeface="+mn-cs"/>
              <a:sym typeface="Helvetica"/>
            </a:endParaRPr>
          </a:p>
        </p:txBody>
      </p:sp>
      <p:sp>
        <p:nvSpPr>
          <p:cNvPr id="9" name="Left Arrow 8">
            <a:extLst>
              <a:ext uri="{FF2B5EF4-FFF2-40B4-BE49-F238E27FC236}">
                <a16:creationId xmlns:a16="http://schemas.microsoft.com/office/drawing/2014/main" id="{CF81AF17-676E-B77E-9863-FFF3EBAFD8EA}"/>
              </a:ext>
            </a:extLst>
          </p:cNvPr>
          <p:cNvSpPr/>
          <p:nvPr/>
        </p:nvSpPr>
        <p:spPr>
          <a:xfrm>
            <a:off x="6252519" y="3234838"/>
            <a:ext cx="617838" cy="388323"/>
          </a:xfrm>
          <a:prstGeom prst="leftArrow">
            <a:avLst/>
          </a:prstGeom>
          <a:solidFill>
            <a:srgbClr val="FF0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enorite "/>
              <a:ea typeface="+mn-ea"/>
              <a:cs typeface="+mn-cs"/>
              <a:sym typeface="Helvetica"/>
            </a:endParaRPr>
          </a:p>
        </p:txBody>
      </p:sp>
      <p:sp>
        <p:nvSpPr>
          <p:cNvPr id="10" name="TextBox 9">
            <a:extLst>
              <a:ext uri="{FF2B5EF4-FFF2-40B4-BE49-F238E27FC236}">
                <a16:creationId xmlns:a16="http://schemas.microsoft.com/office/drawing/2014/main" id="{D0B60187-ADDD-95EB-7D81-6B9DDE8D05A5}"/>
              </a:ext>
            </a:extLst>
          </p:cNvPr>
          <p:cNvSpPr txBox="1"/>
          <p:nvPr/>
        </p:nvSpPr>
        <p:spPr>
          <a:xfrm>
            <a:off x="7016178" y="4488615"/>
            <a:ext cx="4593743" cy="1323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050"/>
                </a:solidFill>
                <a:effectLst/>
                <a:uLnTx/>
                <a:uFillTx/>
                <a:latin typeface="Tenorite "/>
                <a:ea typeface="+mn-ea"/>
                <a:cs typeface="+mn-cs"/>
                <a:sym typeface="Helvetica"/>
              </a:rPr>
              <a:t>HOW? How can chemistry to used to innovate such that it leads to sustainable chemistry and development?</a:t>
            </a:r>
          </a:p>
        </p:txBody>
      </p:sp>
      <p:sp>
        <p:nvSpPr>
          <p:cNvPr id="11" name="Left Arrow 10">
            <a:extLst>
              <a:ext uri="{FF2B5EF4-FFF2-40B4-BE49-F238E27FC236}">
                <a16:creationId xmlns:a16="http://schemas.microsoft.com/office/drawing/2014/main" id="{9B73C7A2-201E-210E-2485-CF0B42239CCF}"/>
              </a:ext>
            </a:extLst>
          </p:cNvPr>
          <p:cNvSpPr/>
          <p:nvPr/>
        </p:nvSpPr>
        <p:spPr>
          <a:xfrm>
            <a:off x="6311843" y="4722911"/>
            <a:ext cx="617838" cy="388323"/>
          </a:xfrm>
          <a:prstGeom prst="leftArrow">
            <a:avLst/>
          </a:prstGeom>
          <a:solidFill>
            <a:srgbClr val="FF0000"/>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enorite "/>
              <a:ea typeface="+mn-ea"/>
              <a:cs typeface="+mn-cs"/>
              <a:sym typeface="Helvetica"/>
            </a:endParaRPr>
          </a:p>
        </p:txBody>
      </p:sp>
    </p:spTree>
    <p:extLst>
      <p:ext uri="{BB962C8B-B14F-4D97-AF65-F5344CB8AC3E}">
        <p14:creationId xmlns:p14="http://schemas.microsoft.com/office/powerpoint/2010/main" val="363826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23329376-3757-3739-E47B-F2999DFDF1AD}"/>
              </a:ext>
            </a:extLst>
          </p:cNvPr>
          <p:cNvSpPr>
            <a:spLocks noGrp="1"/>
          </p:cNvSpPr>
          <p:nvPr>
            <p:ph type="body" sz="quarter" idx="26"/>
          </p:nvPr>
        </p:nvSpPr>
        <p:spPr>
          <a:xfrm>
            <a:off x="920666" y="2044485"/>
            <a:ext cx="2069114" cy="1121230"/>
          </a:xfrm>
        </p:spPr>
        <p:txBody>
          <a:bodyPr/>
          <a:lstStyle/>
          <a:p>
            <a:r>
              <a:rPr lang="en-US"/>
              <a:t>FUNCTION</a:t>
            </a:r>
          </a:p>
        </p:txBody>
      </p:sp>
      <p:sp>
        <p:nvSpPr>
          <p:cNvPr id="18" name="Text Placeholder 5">
            <a:extLst>
              <a:ext uri="{FF2B5EF4-FFF2-40B4-BE49-F238E27FC236}">
                <a16:creationId xmlns:a16="http://schemas.microsoft.com/office/drawing/2014/main" id="{5F813123-33F8-0308-C609-EE57726F5E6C}"/>
              </a:ext>
            </a:extLst>
          </p:cNvPr>
          <p:cNvSpPr>
            <a:spLocks noGrp="1"/>
          </p:cNvSpPr>
          <p:nvPr>
            <p:ph type="body" sz="quarter" idx="34"/>
          </p:nvPr>
        </p:nvSpPr>
        <p:spPr>
          <a:xfrm>
            <a:off x="920666" y="3428263"/>
            <a:ext cx="2069114" cy="1121230"/>
          </a:xfrm>
        </p:spPr>
        <p:txBody>
          <a:bodyPr/>
          <a:lstStyle/>
          <a:p>
            <a:r>
              <a:rPr lang="en-US"/>
              <a:t>HEALTH</a:t>
            </a:r>
          </a:p>
        </p:txBody>
      </p:sp>
      <p:sp>
        <p:nvSpPr>
          <p:cNvPr id="2" name="Rectangle 3">
            <a:extLst>
              <a:ext uri="{FF2B5EF4-FFF2-40B4-BE49-F238E27FC236}">
                <a16:creationId xmlns:a16="http://schemas.microsoft.com/office/drawing/2014/main" id="{81F9B7A9-4F8E-AB09-6ECF-D6700B574059}"/>
              </a:ext>
            </a:extLst>
          </p:cNvPr>
          <p:cNvSpPr txBox="1">
            <a:spLocks noChangeArrowheads="1"/>
          </p:cNvSpPr>
          <p:nvPr/>
        </p:nvSpPr>
        <p:spPr>
          <a:xfrm>
            <a:off x="2727695" y="3428263"/>
            <a:ext cx="3081975" cy="1121230"/>
          </a:xfrm>
          <a:prstGeom prst="rect">
            <a:avLst/>
          </a:prstGeom>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US" altLang="en-US" sz="1000" b="0" i="0" u="none" strike="noStrike" kern="1200" cap="none" spc="0" normalizeH="0" baseline="0" noProof="0">
                <a:ln>
                  <a:noFill/>
                </a:ln>
                <a:solidFill>
                  <a:prstClr val="black"/>
                </a:solidFill>
                <a:effectLst/>
                <a:uLnTx/>
                <a:uFillTx/>
                <a:latin typeface="Tenorite "/>
                <a:ea typeface="+mn-ea"/>
                <a:cs typeface="+mn-cs"/>
              </a:rPr>
              <a:t>	</a:t>
            </a:r>
          </a:p>
        </p:txBody>
      </p:sp>
      <p:sp>
        <p:nvSpPr>
          <p:cNvPr id="20" name="Text Placeholder 7">
            <a:extLst>
              <a:ext uri="{FF2B5EF4-FFF2-40B4-BE49-F238E27FC236}">
                <a16:creationId xmlns:a16="http://schemas.microsoft.com/office/drawing/2014/main" id="{D2F11406-FEA6-7012-81DE-5B9B48C21864}"/>
              </a:ext>
            </a:extLst>
          </p:cNvPr>
          <p:cNvSpPr>
            <a:spLocks noGrp="1"/>
          </p:cNvSpPr>
          <p:nvPr>
            <p:ph type="body" sz="quarter" idx="36"/>
          </p:nvPr>
        </p:nvSpPr>
        <p:spPr>
          <a:xfrm>
            <a:off x="920666" y="4812041"/>
            <a:ext cx="2069114" cy="1121230"/>
          </a:xfrm>
        </p:spPr>
        <p:txBody>
          <a:bodyPr/>
          <a:lstStyle/>
          <a:p>
            <a:r>
              <a:rPr lang="en-US"/>
              <a:t>ENVIRONMENT</a:t>
            </a:r>
          </a:p>
        </p:txBody>
      </p:sp>
      <p:sp>
        <p:nvSpPr>
          <p:cNvPr id="24" name="Date Placeholder 9">
            <a:extLst>
              <a:ext uri="{FF2B5EF4-FFF2-40B4-BE49-F238E27FC236}">
                <a16:creationId xmlns:a16="http://schemas.microsoft.com/office/drawing/2014/main" id="{71944430-D13B-A6A5-C267-91E8328F0786}"/>
              </a:ext>
            </a:extLst>
          </p:cNvPr>
          <p:cNvSpPr>
            <a:spLocks noGrp="1"/>
          </p:cNvSpPr>
          <p:nvPr>
            <p:ph type="dt" sz="half" idx="2"/>
          </p:nvPr>
        </p:nvSpPr>
        <p:spPr>
          <a:xfrm>
            <a:off x="838200" y="6356350"/>
            <a:ext cx="1590675"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100" normalizeH="0" baseline="0" noProof="0">
                <a:ln>
                  <a:noFill/>
                </a:ln>
                <a:solidFill>
                  <a:srgbClr val="E7E6E6">
                    <a:lumMod val="50000"/>
                  </a:srgbClr>
                </a:solidFill>
                <a:effectLst/>
                <a:uLnTx/>
                <a:uFillTx/>
                <a:latin typeface="Tenorite "/>
                <a:ea typeface="+mn-ea"/>
                <a:cs typeface="+mn-cs"/>
              </a:rPr>
              <a:t>20XX</a:t>
            </a:r>
          </a:p>
        </p:txBody>
      </p:sp>
      <p:pic>
        <p:nvPicPr>
          <p:cNvPr id="6" name="Picture 5" descr="Pipette dripping solution into test tube">
            <a:extLst>
              <a:ext uri="{FF2B5EF4-FFF2-40B4-BE49-F238E27FC236}">
                <a16:creationId xmlns:a16="http://schemas.microsoft.com/office/drawing/2014/main" id="{C473C0F3-6690-9C00-95CE-806D7CE5130C}"/>
              </a:ext>
            </a:extLst>
          </p:cNvPr>
          <p:cNvPicPr>
            <a:picLocks noChangeAspect="1"/>
          </p:cNvPicPr>
          <p:nvPr/>
        </p:nvPicPr>
        <p:blipFill rotWithShape="1">
          <a:blip r:embed="rId3"/>
          <a:srcRect l="33846" r="12542" b="-1"/>
          <a:stretch/>
        </p:blipFill>
        <p:spPr>
          <a:xfrm>
            <a:off x="6683831" y="10"/>
            <a:ext cx="5508168" cy="6857990"/>
          </a:xfrm>
          <a:prstGeom prst="rect">
            <a:avLst/>
          </a:prstGeom>
          <a:noFill/>
        </p:spPr>
      </p:pic>
      <p:sp>
        <p:nvSpPr>
          <p:cNvPr id="28" name="Slide Number Placeholder 12">
            <a:extLst>
              <a:ext uri="{FF2B5EF4-FFF2-40B4-BE49-F238E27FC236}">
                <a16:creationId xmlns:a16="http://schemas.microsoft.com/office/drawing/2014/main" id="{4577A5E0-0140-D20A-8C29-13FC990B46C1}"/>
              </a:ext>
            </a:extLst>
          </p:cNvPr>
          <p:cNvSpPr>
            <a:spLocks noGrp="1"/>
          </p:cNvSpPr>
          <p:nvPr>
            <p:ph type="sldNum" sz="quarter" idx="4"/>
          </p:nvPr>
        </p:nvSpPr>
        <p:spPr>
          <a:xfrm>
            <a:off x="9791700" y="6356350"/>
            <a:ext cx="15621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A87306C-81BA-4795-A5CA-9392456A8C1E}" type="slidenum">
              <a:rPr kumimoji="0" lang="en-US" sz="1200" b="0" i="0" u="none" strike="noStrike" kern="1200" cap="none" spc="100" normalizeH="0" baseline="0" noProof="0" smtClean="0">
                <a:ln>
                  <a:noFill/>
                </a:ln>
                <a:solidFill>
                  <a:prstClr val="white"/>
                </a:solidFill>
                <a:effectLst>
                  <a:outerShdw blurRad="38100" dist="38100" dir="2700000" algn="tl">
                    <a:srgbClr val="000000">
                      <a:alpha val="43137"/>
                    </a:srgbClr>
                  </a:outerShdw>
                </a:effectLst>
                <a:uLnTx/>
                <a:uFillTx/>
                <a:latin typeface="Tenorite "/>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28</a:t>
            </a:fld>
            <a:endParaRPr kumimoji="0" lang="en-US" sz="1200" b="0" i="0" u="none" strike="noStrike" kern="1200" cap="none" spc="100" normalizeH="0" baseline="0" noProof="0">
              <a:ln>
                <a:noFill/>
              </a:ln>
              <a:solidFill>
                <a:prstClr val="white"/>
              </a:solidFill>
              <a:effectLst>
                <a:outerShdw blurRad="38100" dist="38100" dir="2700000" algn="tl">
                  <a:srgbClr val="000000">
                    <a:alpha val="43137"/>
                  </a:srgbClr>
                </a:outerShdw>
              </a:effectLst>
              <a:uLnTx/>
              <a:uFillTx/>
              <a:latin typeface="Tenorite "/>
              <a:ea typeface="+mn-ea"/>
              <a:cs typeface="+mn-cs"/>
            </a:endParaRPr>
          </a:p>
        </p:txBody>
      </p:sp>
      <p:sp>
        <p:nvSpPr>
          <p:cNvPr id="7" name="Title 6">
            <a:extLst>
              <a:ext uri="{FF2B5EF4-FFF2-40B4-BE49-F238E27FC236}">
                <a16:creationId xmlns:a16="http://schemas.microsoft.com/office/drawing/2014/main" id="{9E84B470-8639-A3C8-3D23-C510E114D4C9}"/>
              </a:ext>
            </a:extLst>
          </p:cNvPr>
          <p:cNvSpPr>
            <a:spLocks noGrp="1"/>
          </p:cNvSpPr>
          <p:nvPr>
            <p:ph type="title"/>
          </p:nvPr>
        </p:nvSpPr>
        <p:spPr/>
        <p:txBody>
          <a:bodyPr/>
          <a:lstStyle/>
          <a:p>
            <a:r>
              <a:rPr lang="en-US"/>
              <a:t>FOCUS ON DESIGN</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9B084D-170D-FD04-5798-83AC1ADFF3B8}"/>
              </a:ext>
            </a:extLst>
          </p:cNvPr>
          <p:cNvSpPr>
            <a:spLocks noGrp="1"/>
          </p:cNvSpPr>
          <p:nvPr>
            <p:ph type="title"/>
          </p:nvPr>
        </p:nvSpPr>
        <p:spPr/>
        <p:txBody>
          <a:bodyPr/>
          <a:lstStyle/>
          <a:p>
            <a:r>
              <a:rPr lang="en-US" err="1"/>
              <a:t>GReEN</a:t>
            </a:r>
            <a:r>
              <a:rPr lang="en-US"/>
              <a:t> CHEMISTRY</a:t>
            </a:r>
          </a:p>
        </p:txBody>
      </p:sp>
      <p:sp>
        <p:nvSpPr>
          <p:cNvPr id="10" name="Text Placeholder 9">
            <a:extLst>
              <a:ext uri="{FF2B5EF4-FFF2-40B4-BE49-F238E27FC236}">
                <a16:creationId xmlns:a16="http://schemas.microsoft.com/office/drawing/2014/main" id="{05FBBF4B-FBBD-1EBE-9AB6-2FB6D8776464}"/>
              </a:ext>
            </a:extLst>
          </p:cNvPr>
          <p:cNvSpPr>
            <a:spLocks noGrp="1"/>
          </p:cNvSpPr>
          <p:nvPr>
            <p:ph type="body" sz="quarter" idx="16"/>
          </p:nvPr>
        </p:nvSpPr>
        <p:spPr>
          <a:xfrm>
            <a:off x="1681078" y="1853427"/>
            <a:ext cx="2500504" cy="863490"/>
          </a:xfrm>
        </p:spPr>
        <p:txBody>
          <a:bodyPr/>
          <a:lstStyle/>
          <a:p>
            <a:r>
              <a:rPr lang="en-US"/>
              <a:t>NOT GREENER</a:t>
            </a:r>
          </a:p>
        </p:txBody>
      </p:sp>
      <p:sp>
        <p:nvSpPr>
          <p:cNvPr id="8" name="Text Placeholder 7">
            <a:extLst>
              <a:ext uri="{FF2B5EF4-FFF2-40B4-BE49-F238E27FC236}">
                <a16:creationId xmlns:a16="http://schemas.microsoft.com/office/drawing/2014/main" id="{47D05360-3344-FA6E-27BD-B073E69417CC}"/>
              </a:ext>
            </a:extLst>
          </p:cNvPr>
          <p:cNvSpPr>
            <a:spLocks noGrp="1"/>
          </p:cNvSpPr>
          <p:nvPr>
            <p:ph type="body" sz="quarter" idx="12"/>
          </p:nvPr>
        </p:nvSpPr>
        <p:spPr/>
        <p:txBody>
          <a:bodyPr/>
          <a:lstStyle/>
          <a:p>
            <a:endParaRPr lang="en-US"/>
          </a:p>
        </p:txBody>
      </p:sp>
      <p:sp>
        <p:nvSpPr>
          <p:cNvPr id="11" name="Text Placeholder 10">
            <a:extLst>
              <a:ext uri="{FF2B5EF4-FFF2-40B4-BE49-F238E27FC236}">
                <a16:creationId xmlns:a16="http://schemas.microsoft.com/office/drawing/2014/main" id="{7B1A9024-0F40-037B-3939-5E0DE532B1F6}"/>
              </a:ext>
            </a:extLst>
          </p:cNvPr>
          <p:cNvSpPr>
            <a:spLocks noGrp="1"/>
          </p:cNvSpPr>
          <p:nvPr>
            <p:ph type="body" sz="quarter" idx="17"/>
          </p:nvPr>
        </p:nvSpPr>
        <p:spPr/>
        <p:txBody>
          <a:bodyPr/>
          <a:lstStyle/>
          <a:p>
            <a:endParaRPr lang="en-US"/>
          </a:p>
        </p:txBody>
      </p:sp>
      <p:sp>
        <p:nvSpPr>
          <p:cNvPr id="13" name="Text Placeholder 12">
            <a:extLst>
              <a:ext uri="{FF2B5EF4-FFF2-40B4-BE49-F238E27FC236}">
                <a16:creationId xmlns:a16="http://schemas.microsoft.com/office/drawing/2014/main" id="{416D59D1-4A7A-2861-CACD-080E0F82F846}"/>
              </a:ext>
            </a:extLst>
          </p:cNvPr>
          <p:cNvSpPr>
            <a:spLocks noGrp="1"/>
          </p:cNvSpPr>
          <p:nvPr>
            <p:ph type="body" sz="quarter" idx="19"/>
          </p:nvPr>
        </p:nvSpPr>
        <p:spPr>
          <a:xfrm>
            <a:off x="8064727" y="1728347"/>
            <a:ext cx="1917473" cy="863491"/>
          </a:xfrm>
        </p:spPr>
        <p:txBody>
          <a:bodyPr/>
          <a:lstStyle/>
          <a:p>
            <a:r>
              <a:rPr lang="en-US"/>
              <a:t>BETTER</a:t>
            </a:r>
          </a:p>
        </p:txBody>
      </p:sp>
      <p:sp>
        <p:nvSpPr>
          <p:cNvPr id="4" name="Date Placeholder 3">
            <a:extLst>
              <a:ext uri="{FF2B5EF4-FFF2-40B4-BE49-F238E27FC236}">
                <a16:creationId xmlns:a16="http://schemas.microsoft.com/office/drawing/2014/main" id="{F7B60E77-A9D4-0CD1-8BCA-58E1DB4DF07F}"/>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100" normalizeH="0" baseline="0" noProof="0">
              <a:ln>
                <a:noFill/>
              </a:ln>
              <a:solidFill>
                <a:prstClr val="white"/>
              </a:solidFill>
              <a:effectLst>
                <a:outerShdw blurRad="38100" dist="38100" dir="2700000" algn="tl">
                  <a:srgbClr val="000000">
                    <a:alpha val="43137"/>
                  </a:srgbClr>
                </a:outerShdw>
              </a:effectLst>
              <a:uLnTx/>
              <a:uFillTx/>
              <a:latin typeface="Tenorite "/>
              <a:ea typeface="+mn-ea"/>
              <a:cs typeface="+mn-cs"/>
            </a:endParaRPr>
          </a:p>
        </p:txBody>
      </p:sp>
      <p:sp>
        <p:nvSpPr>
          <p:cNvPr id="5" name="Footer Placeholder 4">
            <a:extLst>
              <a:ext uri="{FF2B5EF4-FFF2-40B4-BE49-F238E27FC236}">
                <a16:creationId xmlns:a16="http://schemas.microsoft.com/office/drawing/2014/main" id="{E0923092-039B-2E50-C31E-AF46C75DC3D2}"/>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200" b="1" i="0" u="none" strike="noStrike" kern="1200" cap="all" spc="100" normalizeH="0" baseline="0" noProof="0">
              <a:ln>
                <a:noFill/>
              </a:ln>
              <a:solidFill>
                <a:prstClr val="white"/>
              </a:solidFill>
              <a:effectLst>
                <a:outerShdw blurRad="38100" dist="38100" dir="2700000" algn="tl">
                  <a:srgbClr val="000000">
                    <a:alpha val="43137"/>
                  </a:srgbClr>
                </a:outerShdw>
              </a:effectLst>
              <a:uLnTx/>
              <a:uFillTx/>
              <a:latin typeface="Tenorite Bold"/>
              <a:ea typeface="+mn-ea"/>
              <a:cs typeface="+mn-cs"/>
            </a:endParaRPr>
          </a:p>
        </p:txBody>
      </p:sp>
      <p:sp>
        <p:nvSpPr>
          <p:cNvPr id="6" name="Slide Number Placeholder 5">
            <a:extLst>
              <a:ext uri="{FF2B5EF4-FFF2-40B4-BE49-F238E27FC236}">
                <a16:creationId xmlns:a16="http://schemas.microsoft.com/office/drawing/2014/main" id="{830C20FD-E911-7033-F7A8-8E14E33FF63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9A35A-9A04-4AB0-8507-82317725F304}" type="slidenum">
              <a:rPr kumimoji="0" lang="en-US" altLang="en-US" sz="1200" b="0" i="0" u="none" strike="noStrike" kern="1200" cap="none" spc="100" normalizeH="0" baseline="0" noProof="0" smtClean="0">
                <a:ln>
                  <a:noFill/>
                </a:ln>
                <a:solidFill>
                  <a:prstClr val="white"/>
                </a:solidFill>
                <a:effectLst>
                  <a:outerShdw blurRad="38100" dist="38100" dir="2700000" algn="tl">
                    <a:srgbClr val="000000">
                      <a:alpha val="43137"/>
                    </a:srgbClr>
                  </a:outerShdw>
                </a:effectLst>
                <a:uLnTx/>
                <a:uFillTx/>
                <a:latin typeface="Tenorite "/>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100" normalizeH="0" baseline="0" noProof="0">
              <a:ln>
                <a:noFill/>
              </a:ln>
              <a:solidFill>
                <a:prstClr val="white"/>
              </a:solidFill>
              <a:effectLst>
                <a:outerShdw blurRad="38100" dist="38100" dir="2700000" algn="tl">
                  <a:srgbClr val="000000">
                    <a:alpha val="43137"/>
                  </a:srgbClr>
                </a:outerShdw>
              </a:effectLst>
              <a:uLnTx/>
              <a:uFillTx/>
              <a:latin typeface="Tenorite "/>
              <a:ea typeface="+mn-ea"/>
              <a:cs typeface="+mn-cs"/>
            </a:endParaRPr>
          </a:p>
        </p:txBody>
      </p:sp>
      <p:pic>
        <p:nvPicPr>
          <p:cNvPr id="18" name="Picture 12">
            <a:extLst>
              <a:ext uri="{FF2B5EF4-FFF2-40B4-BE49-F238E27FC236}">
                <a16:creationId xmlns:a16="http://schemas.microsoft.com/office/drawing/2014/main" id="{F7E0765A-2EA0-78F0-7D8D-F9FD76775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48" t="16068" r="7832" b="20625"/>
          <a:stretch>
            <a:fillRect/>
          </a:stretch>
        </p:blipFill>
        <p:spPr bwMode="auto">
          <a:xfrm>
            <a:off x="66041" y="2862263"/>
            <a:ext cx="5476335" cy="3150999"/>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4">
            <a:extLst>
              <a:ext uri="{FF2B5EF4-FFF2-40B4-BE49-F238E27FC236}">
                <a16:creationId xmlns:a16="http://schemas.microsoft.com/office/drawing/2014/main" id="{6A790E77-6891-DC59-3D78-9C39D6E85332}"/>
              </a:ext>
            </a:extLst>
          </p:cNvPr>
          <p:cNvGrpSpPr>
            <a:grpSpLocks/>
          </p:cNvGrpSpPr>
          <p:nvPr/>
        </p:nvGrpSpPr>
        <p:grpSpPr bwMode="auto">
          <a:xfrm>
            <a:off x="5934343" y="2840822"/>
            <a:ext cx="5697818" cy="3172440"/>
            <a:chOff x="329" y="1735"/>
            <a:chExt cx="4681" cy="2431"/>
          </a:xfrm>
        </p:grpSpPr>
        <p:sp>
          <p:nvSpPr>
            <p:cNvPr id="20" name="Line 9">
              <a:extLst>
                <a:ext uri="{FF2B5EF4-FFF2-40B4-BE49-F238E27FC236}">
                  <a16:creationId xmlns:a16="http://schemas.microsoft.com/office/drawing/2014/main" id="{4B14BA36-64D5-9E92-430A-210F6CFBBE26}"/>
                </a:ext>
              </a:extLst>
            </p:cNvPr>
            <p:cNvSpPr>
              <a:spLocks noChangeShapeType="1"/>
            </p:cNvSpPr>
            <p:nvPr/>
          </p:nvSpPr>
          <p:spPr bwMode="auto">
            <a:xfrm>
              <a:off x="2187" y="3107"/>
              <a:ext cx="1159" cy="0"/>
            </a:xfrm>
            <a:prstGeom prst="line">
              <a:avLst/>
            </a:prstGeom>
            <a:noFill/>
            <a:ln w="76200">
              <a:solidFill>
                <a:srgbClr val="3DF53D"/>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enorite "/>
                <a:ea typeface="+mn-ea"/>
                <a:cs typeface="+mn-cs"/>
              </a:endParaRPr>
            </a:p>
          </p:txBody>
        </p:sp>
        <p:pic>
          <p:nvPicPr>
            <p:cNvPr id="21" name="Picture 12">
              <a:extLst>
                <a:ext uri="{FF2B5EF4-FFF2-40B4-BE49-F238E27FC236}">
                  <a16:creationId xmlns:a16="http://schemas.microsoft.com/office/drawing/2014/main" id="{961252BD-463C-83A3-E4CF-D637C83A8A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48" t="16068" r="54845" b="20625"/>
            <a:stretch>
              <a:fillRect/>
            </a:stretch>
          </p:blipFill>
          <p:spPr bwMode="auto">
            <a:xfrm>
              <a:off x="329" y="1735"/>
              <a:ext cx="1818" cy="24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a:extLst>
                <a:ext uri="{FF2B5EF4-FFF2-40B4-BE49-F238E27FC236}">
                  <a16:creationId xmlns:a16="http://schemas.microsoft.com/office/drawing/2014/main" id="{B54141D9-A988-812F-D82C-A52DFAE48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 y="2163"/>
              <a:ext cx="1664" cy="16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20595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Rectangle 10"/>
          <p:cNvSpPr txBox="1"/>
          <p:nvPr/>
        </p:nvSpPr>
        <p:spPr>
          <a:xfrm>
            <a:off x="589056" y="1384298"/>
            <a:ext cx="3860801" cy="1642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800" b="1">
                <a:solidFill>
                  <a:srgbClr val="0054A6"/>
                </a:solidFill>
                <a:latin typeface="+mj-lt"/>
                <a:ea typeface="+mj-ea"/>
                <a:cs typeface="+mj-cs"/>
                <a:sym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1067" b="1" i="0" u="none" strike="noStrike" kern="1200" cap="none" spc="0" normalizeH="0" baseline="0" noProof="0">
                <a:ln>
                  <a:noFill/>
                </a:ln>
                <a:solidFill>
                  <a:srgbClr val="0054A6"/>
                </a:solidFill>
                <a:effectLst/>
                <a:uLnTx/>
                <a:uFillTx/>
                <a:latin typeface="Tenorite Bold"/>
                <a:ea typeface="+mj-ea"/>
                <a:cs typeface="+mj-cs"/>
                <a:sym typeface="Arial"/>
              </a:rPr>
              <a:t>American Chemical Society</a:t>
            </a:r>
          </a:p>
        </p:txBody>
      </p:sp>
      <p:sp>
        <p:nvSpPr>
          <p:cNvPr id="579" name="Rectangle 4"/>
          <p:cNvSpPr txBox="1">
            <a:spLocks noGrp="1"/>
          </p:cNvSpPr>
          <p:nvPr>
            <p:ph type="title"/>
          </p:nvPr>
        </p:nvSpPr>
        <p:spPr>
          <a:xfrm>
            <a:off x="1010397" y="2377016"/>
            <a:ext cx="7990168" cy="2103967"/>
          </a:xfrm>
          <a:prstGeom prst="rect">
            <a:avLst/>
          </a:prstGeom>
        </p:spPr>
        <p:txBody>
          <a:bodyPr>
            <a:normAutofit/>
          </a:bodyPr>
          <a:lstStyle/>
          <a:p>
            <a:pPr algn="ctr"/>
            <a:r>
              <a:rPr lang="en-US"/>
              <a:t>Green and Sustainable Chemistry</a:t>
            </a:r>
            <a:endParaRPr/>
          </a:p>
        </p:txBody>
      </p:sp>
      <p:sp>
        <p:nvSpPr>
          <p:cNvPr id="3" name="Slide Number Placeholder 2">
            <a:extLst>
              <a:ext uri="{FF2B5EF4-FFF2-40B4-BE49-F238E27FC236}">
                <a16:creationId xmlns:a16="http://schemas.microsoft.com/office/drawing/2014/main" id="{ECD57162-C6DD-AC8C-8037-0EB64396379F}"/>
              </a:ext>
            </a:extLst>
          </p:cNvPr>
          <p:cNvSpPr>
            <a:spLocks noGrp="1"/>
          </p:cNvSpPr>
          <p:nvPr>
            <p:ph type="sldNum" sz="quarter" idx="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s-PR" sz="1200" b="0" i="0" u="none" strike="noStrike" kern="1200" cap="none" spc="100" normalizeH="0" baseline="0" noProof="0" smtClean="0">
                <a:ln>
                  <a:noFill/>
                </a:ln>
                <a:solidFill>
                  <a:srgbClr val="E7E6E6">
                    <a:lumMod val="50000"/>
                  </a:srgbClr>
                </a:solidFill>
                <a:effectLst/>
                <a:uLnTx/>
                <a:uFillTx/>
                <a:latin typeface="Tenorite "/>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PR" sz="1200" b="0" i="0" u="none" strike="noStrike" kern="1200" cap="none" spc="100" normalizeH="0" baseline="0" noProof="0">
              <a:ln>
                <a:noFill/>
              </a:ln>
              <a:solidFill>
                <a:srgbClr val="E7E6E6">
                  <a:lumMod val="50000"/>
                </a:srgbClr>
              </a:solidFill>
              <a:effectLst/>
              <a:uLnTx/>
              <a:uFillTx/>
              <a:latin typeface="Tenorite "/>
              <a:ea typeface="+mn-ea"/>
              <a:cs typeface="+mn-cs"/>
            </a:endParaRPr>
          </a:p>
        </p:txBody>
      </p:sp>
      <p:sp>
        <p:nvSpPr>
          <p:cNvPr id="5" name="Text Placeholder 4">
            <a:extLst>
              <a:ext uri="{FF2B5EF4-FFF2-40B4-BE49-F238E27FC236}">
                <a16:creationId xmlns:a16="http://schemas.microsoft.com/office/drawing/2014/main" id="{240CA33C-AFBE-DFE0-4DD6-A61FD0E86C09}"/>
              </a:ext>
            </a:extLst>
          </p:cNvPr>
          <p:cNvSpPr>
            <a:spLocks noGrp="1"/>
          </p:cNvSpPr>
          <p:nvPr>
            <p:ph type="body" sz="quarter" idx="1"/>
          </p:nvPr>
        </p:nvSpPr>
        <p:spPr>
          <a:xfrm>
            <a:off x="1102783" y="4885510"/>
            <a:ext cx="7105655" cy="1496242"/>
          </a:xfrm>
        </p:spPr>
        <p:txBody>
          <a:bodyPr>
            <a:normAutofit/>
          </a:bodyPr>
          <a:lstStyle/>
          <a:p>
            <a:r>
              <a:rPr lang="en-US"/>
              <a:t>Adelina </a:t>
            </a:r>
            <a:r>
              <a:rPr lang="en-US" err="1"/>
              <a:t>Voutchkova</a:t>
            </a:r>
            <a:endParaRPr lang="en-US"/>
          </a:p>
          <a:p>
            <a:r>
              <a:rPr lang="en-US"/>
              <a:t>Director, Sustainable Development</a:t>
            </a:r>
          </a:p>
          <a:p>
            <a:r>
              <a:rPr lang="en-US"/>
              <a:t>Assoc. Professor, George Washington University</a:t>
            </a:r>
          </a:p>
        </p:txBody>
      </p:sp>
    </p:spTree>
    <p:extLst>
      <p:ext uri="{BB962C8B-B14F-4D97-AF65-F5344CB8AC3E}">
        <p14:creationId xmlns:p14="http://schemas.microsoft.com/office/powerpoint/2010/main" val="3078755333"/>
      </p:ext>
    </p:extLst>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spd="slow">
        <p:wipe dir="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B5A57E-4D9C-35C4-A631-F6BBE366BD0C}"/>
              </a:ext>
            </a:extLst>
          </p:cNvPr>
          <p:cNvSpPr>
            <a:spLocks noGrp="1"/>
          </p:cNvSpPr>
          <p:nvPr>
            <p:ph type="title"/>
          </p:nvPr>
        </p:nvSpPr>
        <p:spPr/>
        <p:txBody>
          <a:bodyPr/>
          <a:lstStyle/>
          <a:p>
            <a:r>
              <a:rPr lang="en-US"/>
              <a:t>TOOLBOX MODEL</a:t>
            </a:r>
          </a:p>
        </p:txBody>
      </p:sp>
      <p:sp>
        <p:nvSpPr>
          <p:cNvPr id="4" name="Slide Number Placeholder 3">
            <a:extLst>
              <a:ext uri="{FF2B5EF4-FFF2-40B4-BE49-F238E27FC236}">
                <a16:creationId xmlns:a16="http://schemas.microsoft.com/office/drawing/2014/main" id="{EE324D5A-076C-1727-B516-781E8D16866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D006C3-E8C8-4458-8E0E-26024E57EE11}" type="slidenum">
              <a:rPr kumimoji="0" lang="en-US" altLang="en-US" sz="1200" b="0" i="0" u="none" strike="noStrike" kern="1200" cap="none" spc="100" normalizeH="0" baseline="0" noProof="0" smtClean="0">
                <a:ln>
                  <a:noFill/>
                </a:ln>
                <a:solidFill>
                  <a:srgbClr val="E7E6E6">
                    <a:lumMod val="50000"/>
                  </a:srgbClr>
                </a:solidFill>
                <a:effectLst/>
                <a:uLnTx/>
                <a:uFillTx/>
                <a:latin typeface="Tenorite "/>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100" normalizeH="0" baseline="0" noProof="0">
              <a:ln>
                <a:noFill/>
              </a:ln>
              <a:solidFill>
                <a:srgbClr val="E7E6E6">
                  <a:lumMod val="50000"/>
                </a:srgbClr>
              </a:solidFill>
              <a:effectLst/>
              <a:uLnTx/>
              <a:uFillTx/>
              <a:latin typeface="Tenorite "/>
              <a:ea typeface="+mn-ea"/>
              <a:cs typeface="+mn-cs"/>
            </a:endParaRPr>
          </a:p>
        </p:txBody>
      </p:sp>
      <p:sp>
        <p:nvSpPr>
          <p:cNvPr id="7" name="Text Placeholder 6">
            <a:extLst>
              <a:ext uri="{FF2B5EF4-FFF2-40B4-BE49-F238E27FC236}">
                <a16:creationId xmlns:a16="http://schemas.microsoft.com/office/drawing/2014/main" id="{C3FBEFAF-A2C6-DDCA-BDD3-C5CC2CD21F58}"/>
              </a:ext>
            </a:extLst>
          </p:cNvPr>
          <p:cNvSpPr>
            <a:spLocks noGrp="1"/>
          </p:cNvSpPr>
          <p:nvPr>
            <p:ph type="body" sz="quarter" idx="16"/>
          </p:nvPr>
        </p:nvSpPr>
        <p:spPr>
          <a:xfrm>
            <a:off x="5602027" y="5678130"/>
            <a:ext cx="2743200" cy="554871"/>
          </a:xfrm>
        </p:spPr>
        <p:txBody>
          <a:bodyPr/>
          <a:lstStyle/>
          <a:p>
            <a:r>
              <a:rPr lang="en-US"/>
              <a:t>Traditional processes</a:t>
            </a:r>
          </a:p>
        </p:txBody>
      </p:sp>
      <p:sp>
        <p:nvSpPr>
          <p:cNvPr id="10" name="Text Placeholder 6">
            <a:extLst>
              <a:ext uri="{FF2B5EF4-FFF2-40B4-BE49-F238E27FC236}">
                <a16:creationId xmlns:a16="http://schemas.microsoft.com/office/drawing/2014/main" id="{094DD4EC-B7AF-479B-5C3A-5F8A4C848EA8}"/>
              </a:ext>
            </a:extLst>
          </p:cNvPr>
          <p:cNvSpPr txBox="1">
            <a:spLocks/>
          </p:cNvSpPr>
          <p:nvPr/>
        </p:nvSpPr>
        <p:spPr>
          <a:xfrm>
            <a:off x="9240835" y="5678131"/>
            <a:ext cx="2743200" cy="554871"/>
          </a:xfrm>
          <a:prstGeom prst="rect">
            <a:avLst/>
          </a:prstGeom>
        </p:spPr>
        <p:txBody>
          <a:bodyPr anchor="ctr"/>
          <a:lstStyle>
            <a:lvl1pPr marL="0" indent="0" algn="l" defTabSz="914400" rtl="0" eaLnBrk="1" latinLnBrk="0" hangingPunct="1">
              <a:lnSpc>
                <a:spcPct val="200000"/>
              </a:lnSpc>
              <a:spcBef>
                <a:spcPts val="0"/>
              </a:spcBef>
              <a:buFont typeface="Arial" panose="020B0604020202020204" pitchFamily="34" charset="0"/>
              <a:buNone/>
              <a:defRPr sz="18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200000"/>
              </a:lnSpc>
              <a:spcBef>
                <a:spcPts val="0"/>
              </a:spcBef>
              <a:spcAft>
                <a:spcPts val="0"/>
              </a:spcAft>
              <a:buClrTx/>
              <a:buSzTx/>
              <a:buFont typeface="Arial" panose="020B0604020202020204" pitchFamily="34" charset="0"/>
              <a:buNone/>
              <a:tabLst/>
              <a:defRPr/>
            </a:pPr>
            <a:r>
              <a:rPr kumimoji="0" lang="en-US" sz="1800" b="0" i="0" u="none" strike="noStrike" kern="1200" cap="none" spc="100" normalizeH="0" baseline="0" noProof="0">
                <a:ln>
                  <a:noFill/>
                </a:ln>
                <a:solidFill>
                  <a:prstClr val="black"/>
                </a:solidFill>
                <a:effectLst/>
                <a:uLnTx/>
                <a:uFillTx/>
                <a:latin typeface="Tenorite "/>
                <a:ea typeface="+mn-ea"/>
                <a:cs typeface="+mn-cs"/>
              </a:rPr>
              <a:t>Green processes</a:t>
            </a:r>
          </a:p>
        </p:txBody>
      </p:sp>
      <p:pic>
        <p:nvPicPr>
          <p:cNvPr id="2050" name="Picture 2">
            <a:extLst>
              <a:ext uri="{FF2B5EF4-FFF2-40B4-BE49-F238E27FC236}">
                <a16:creationId xmlns:a16="http://schemas.microsoft.com/office/drawing/2014/main" id="{B451FB0E-898D-1125-8BF5-F4BA278281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863" r="19037"/>
          <a:stretch/>
        </p:blipFill>
        <p:spPr bwMode="auto">
          <a:xfrm>
            <a:off x="5727929" y="1227952"/>
            <a:ext cx="2491397" cy="42881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2252AC2-853E-C89E-02DC-AF6F039B4A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481" r="15118"/>
          <a:stretch/>
        </p:blipFill>
        <p:spPr bwMode="auto">
          <a:xfrm>
            <a:off x="9054343" y="1227952"/>
            <a:ext cx="2743200" cy="432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156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a:extLst>
              <a:ext uri="{FF2B5EF4-FFF2-40B4-BE49-F238E27FC236}">
                <a16:creationId xmlns:a16="http://schemas.microsoft.com/office/drawing/2014/main" id="{760AA835-7C95-1D0E-F837-A141E0A1759F}"/>
              </a:ext>
            </a:extLst>
          </p:cNvPr>
          <p:cNvSpPr>
            <a:spLocks noGrp="1" noChangeArrowheads="1"/>
          </p:cNvSpPr>
          <p:nvPr>
            <p:ph type="title"/>
          </p:nvPr>
        </p:nvSpPr>
        <p:spPr>
          <a:xfrm>
            <a:off x="808382" y="422661"/>
            <a:ext cx="5200532" cy="720399"/>
          </a:xfrm>
        </p:spPr>
        <p:txBody>
          <a:bodyPr anchor="ctr">
            <a:normAutofit/>
          </a:bodyPr>
          <a:lstStyle/>
          <a:p>
            <a:r>
              <a:rPr lang="en-US" altLang="en-US" sz="2200" kern="1200" cap="all" spc="100" baseline="0">
                <a:latin typeface="+mj-lt"/>
                <a:ea typeface="+mj-ea"/>
                <a:cs typeface="+mj-cs"/>
              </a:rPr>
              <a:t>We NEED MORE and DIFFERENT people inventing materials.</a:t>
            </a:r>
          </a:p>
        </p:txBody>
      </p:sp>
      <p:sp>
        <p:nvSpPr>
          <p:cNvPr id="417817" name="Text Placeholder 2">
            <a:extLst>
              <a:ext uri="{FF2B5EF4-FFF2-40B4-BE49-F238E27FC236}">
                <a16:creationId xmlns:a16="http://schemas.microsoft.com/office/drawing/2014/main" id="{772258BC-393F-ACC8-E3DB-FA600D46CDA2}"/>
              </a:ext>
            </a:extLst>
          </p:cNvPr>
          <p:cNvSpPr>
            <a:spLocks noGrp="1"/>
          </p:cNvSpPr>
          <p:nvPr>
            <p:ph type="body" sz="quarter" idx="16"/>
          </p:nvPr>
        </p:nvSpPr>
        <p:spPr>
          <a:xfrm>
            <a:off x="920003" y="1617548"/>
            <a:ext cx="1925937" cy="720399"/>
          </a:xfrm>
        </p:spPr>
        <p:txBody>
          <a:bodyPr/>
          <a:lstStyle/>
          <a:p>
            <a:r>
              <a:rPr lang="en-US"/>
              <a:t>DIVERSITY</a:t>
            </a:r>
          </a:p>
        </p:txBody>
      </p:sp>
      <p:sp>
        <p:nvSpPr>
          <p:cNvPr id="417819" name="Text Placeholder 3">
            <a:extLst>
              <a:ext uri="{FF2B5EF4-FFF2-40B4-BE49-F238E27FC236}">
                <a16:creationId xmlns:a16="http://schemas.microsoft.com/office/drawing/2014/main" id="{8F9B12BD-D876-340D-FDC6-FCB9CD29767C}"/>
              </a:ext>
            </a:extLst>
          </p:cNvPr>
          <p:cNvSpPr>
            <a:spLocks noGrp="1"/>
          </p:cNvSpPr>
          <p:nvPr>
            <p:ph type="body" sz="quarter" idx="18"/>
          </p:nvPr>
        </p:nvSpPr>
        <p:spPr>
          <a:xfrm>
            <a:off x="920002" y="3180036"/>
            <a:ext cx="1925939" cy="720400"/>
          </a:xfrm>
        </p:spPr>
        <p:txBody>
          <a:bodyPr/>
          <a:lstStyle/>
          <a:p>
            <a:r>
              <a:rPr lang="en-US"/>
              <a:t>PURPOSE</a:t>
            </a:r>
          </a:p>
        </p:txBody>
      </p:sp>
      <p:sp>
        <p:nvSpPr>
          <p:cNvPr id="417821" name="Text Placeholder 4">
            <a:extLst>
              <a:ext uri="{FF2B5EF4-FFF2-40B4-BE49-F238E27FC236}">
                <a16:creationId xmlns:a16="http://schemas.microsoft.com/office/drawing/2014/main" id="{1F4F2A9F-F631-574D-21C9-017BE09B20D3}"/>
              </a:ext>
            </a:extLst>
          </p:cNvPr>
          <p:cNvSpPr>
            <a:spLocks noGrp="1"/>
          </p:cNvSpPr>
          <p:nvPr>
            <p:ph type="body" sz="quarter" idx="20"/>
          </p:nvPr>
        </p:nvSpPr>
        <p:spPr>
          <a:xfrm>
            <a:off x="920002" y="4760985"/>
            <a:ext cx="1925939" cy="720400"/>
          </a:xfrm>
        </p:spPr>
        <p:txBody>
          <a:bodyPr/>
          <a:lstStyle/>
          <a:p>
            <a:r>
              <a:rPr lang="en-US"/>
              <a:t>SCIENCE LITERACY</a:t>
            </a:r>
          </a:p>
        </p:txBody>
      </p:sp>
      <p:sp>
        <p:nvSpPr>
          <p:cNvPr id="417827" name="Date Placeholder 8">
            <a:extLst>
              <a:ext uri="{FF2B5EF4-FFF2-40B4-BE49-F238E27FC236}">
                <a16:creationId xmlns:a16="http://schemas.microsoft.com/office/drawing/2014/main" id="{71D8858E-25B6-98E8-80C9-AB21AB49978B}"/>
              </a:ext>
            </a:extLst>
          </p:cNvPr>
          <p:cNvSpPr>
            <a:spLocks noGrp="1"/>
          </p:cNvSpPr>
          <p:nvPr>
            <p:ph type="dt" sz="half" idx="2"/>
          </p:nvPr>
        </p:nvSpPr>
        <p:spPr>
          <a:xfrm>
            <a:off x="0" y="6248018"/>
            <a:ext cx="2435528" cy="614850"/>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100" normalizeH="0" baseline="0" noProof="0">
              <a:ln>
                <a:noFill/>
              </a:ln>
              <a:solidFill>
                <a:prstClr val="white"/>
              </a:solidFill>
              <a:effectLst>
                <a:outerShdw blurRad="38100" dist="38100" dir="2700000" algn="tl">
                  <a:srgbClr val="000000">
                    <a:alpha val="43137"/>
                  </a:srgbClr>
                </a:outerShdw>
              </a:effectLst>
              <a:uLnTx/>
              <a:uFillTx/>
              <a:latin typeface="Tenorite "/>
              <a:ea typeface="+mn-ea"/>
              <a:cs typeface="+mn-cs"/>
            </a:endParaRPr>
          </a:p>
        </p:txBody>
      </p:sp>
      <p:pic>
        <p:nvPicPr>
          <p:cNvPr id="417811" name="Picture 417797" descr="White bulbs with a yellow one standing out">
            <a:extLst>
              <a:ext uri="{FF2B5EF4-FFF2-40B4-BE49-F238E27FC236}">
                <a16:creationId xmlns:a16="http://schemas.microsoft.com/office/drawing/2014/main" id="{457E7760-2DEB-FCE7-D3E6-9F568D3C3DDD}"/>
              </a:ext>
            </a:extLst>
          </p:cNvPr>
          <p:cNvPicPr>
            <a:picLocks noChangeAspect="1"/>
          </p:cNvPicPr>
          <p:nvPr/>
        </p:nvPicPr>
        <p:blipFill rotWithShape="1">
          <a:blip r:embed="rId2"/>
          <a:srcRect l="20667"/>
          <a:stretch/>
        </p:blipFill>
        <p:spPr>
          <a:xfrm>
            <a:off x="6384174" y="985677"/>
            <a:ext cx="5807825" cy="4886645"/>
          </a:xfrm>
          <a:prstGeom prst="rect">
            <a:avLst/>
          </a:prstGeom>
          <a:noFill/>
        </p:spPr>
      </p:pic>
      <p:sp>
        <p:nvSpPr>
          <p:cNvPr id="417829" name="Footer Placeholder 10">
            <a:extLst>
              <a:ext uri="{FF2B5EF4-FFF2-40B4-BE49-F238E27FC236}">
                <a16:creationId xmlns:a16="http://schemas.microsoft.com/office/drawing/2014/main" id="{B1AA8CE6-1F3E-4EC0-8008-7B840E5DE0D2}"/>
              </a:ext>
            </a:extLst>
          </p:cNvPr>
          <p:cNvSpPr>
            <a:spLocks noGrp="1"/>
          </p:cNvSpPr>
          <p:nvPr>
            <p:ph type="ftr" sz="quarter" idx="11"/>
          </p:nvPr>
        </p:nvSpPr>
        <p:spPr>
          <a:xfrm>
            <a:off x="2439762" y="6248018"/>
            <a:ext cx="7267426" cy="620868"/>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enorite "/>
              <a:ea typeface="+mn-ea"/>
              <a:cs typeface="+mn-cs"/>
            </a:endParaRPr>
          </a:p>
        </p:txBody>
      </p:sp>
      <p:sp>
        <p:nvSpPr>
          <p:cNvPr id="417812" name="Slide Number Placeholder 6">
            <a:extLst>
              <a:ext uri="{FF2B5EF4-FFF2-40B4-BE49-F238E27FC236}">
                <a16:creationId xmlns:a16="http://schemas.microsoft.com/office/drawing/2014/main" id="{51E50FF5-FE80-5072-DFED-CAED5B6EFA3A}"/>
              </a:ext>
            </a:extLst>
          </p:cNvPr>
          <p:cNvSpPr>
            <a:spLocks noGrp="1"/>
          </p:cNvSpPr>
          <p:nvPr>
            <p:ph type="sldNum" sz="quarter" idx="4"/>
          </p:nvPr>
        </p:nvSpPr>
        <p:spPr>
          <a:xfrm>
            <a:off x="9707188" y="6248018"/>
            <a:ext cx="2495699" cy="620866"/>
          </a:xfrm>
        </p:spPr>
        <p:txBody>
          <a:bodyPr vert="horz" lIns="457200" tIns="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EA87306C-81BA-4795-A5CA-9392456A8C1E}" type="slidenum">
              <a:rPr kumimoji="0" lang="en-US" altLang="x-none" sz="1200" b="0" i="0" u="none" strike="noStrike" kern="1200" cap="none" spc="100" normalizeH="0" baseline="0" noProof="0">
                <a:ln>
                  <a:noFill/>
                </a:ln>
                <a:solidFill>
                  <a:prstClr val="white"/>
                </a:solidFill>
                <a:effectLst>
                  <a:outerShdw blurRad="38100" dist="38100" dir="2700000" algn="tl">
                    <a:srgbClr val="000000">
                      <a:alpha val="43137"/>
                    </a:srgbClr>
                  </a:outerShdw>
                </a:effectLst>
                <a:uLnTx/>
                <a:uFillTx/>
                <a:latin typeface="Tenorite "/>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31</a:t>
            </a:fld>
            <a:endParaRPr kumimoji="0" lang="en-US" altLang="x-none" sz="1200" b="0" i="0" u="none" strike="noStrike" kern="1200" cap="none" spc="100" normalizeH="0" baseline="0" noProof="0">
              <a:ln>
                <a:noFill/>
              </a:ln>
              <a:solidFill>
                <a:prstClr val="white"/>
              </a:solidFill>
              <a:effectLst>
                <a:outerShdw blurRad="38100" dist="38100" dir="2700000" algn="tl">
                  <a:srgbClr val="000000">
                    <a:alpha val="43137"/>
                  </a:srgbClr>
                </a:outerShdw>
              </a:effectLst>
              <a:uLnTx/>
              <a:uFillTx/>
              <a:latin typeface="Tenorite "/>
              <a:ea typeface="+mn-ea"/>
              <a:cs typeface="+mn-cs"/>
            </a:endParaRPr>
          </a:p>
        </p:txBody>
      </p:sp>
      <p:sp>
        <p:nvSpPr>
          <p:cNvPr id="417810" name="Date Placeholder 3" hidden="1">
            <a:extLst>
              <a:ext uri="{FF2B5EF4-FFF2-40B4-BE49-F238E27FC236}">
                <a16:creationId xmlns:a16="http://schemas.microsoft.com/office/drawing/2014/main" id="{53037380-D6C2-5C92-83EE-E1810B801642}"/>
              </a:ext>
            </a:extLst>
          </p:cNvPr>
          <p:cNvSpPr>
            <a:spLocks noGrp="1"/>
          </p:cNvSpPr>
          <p:nvPr>
            <p:ph type="dt" sz="half" idx="4294967295"/>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enorite "/>
                <a:ea typeface="+mn-ea"/>
                <a:cs typeface="+mn-cs"/>
              </a:rPr>
              <a:t>20XX</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Footer Placeholder 3"/>
          <p:cNvSpPr txBox="1"/>
          <p:nvPr/>
        </p:nvSpPr>
        <p:spPr>
          <a:xfrm>
            <a:off x="1073150" y="6485467"/>
            <a:ext cx="3860801" cy="16421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defRPr sz="800" b="1">
                <a:solidFill>
                  <a:srgbClr val="0039A6"/>
                </a:solidFill>
                <a:latin typeface="+mj-lt"/>
                <a:ea typeface="+mj-ea"/>
                <a:cs typeface="+mj-cs"/>
                <a:sym typeface="Arial"/>
              </a:defRPr>
            </a:lvl1p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sz="1067" b="1" i="0" u="none" strike="noStrike" kern="0" cap="none" spc="0" normalizeH="0" baseline="0" noProof="0">
                <a:ln>
                  <a:noFill/>
                </a:ln>
                <a:solidFill>
                  <a:srgbClr val="0039A6"/>
                </a:solidFill>
                <a:effectLst/>
                <a:uLnTx/>
                <a:uFillTx/>
                <a:latin typeface="Arial"/>
                <a:cs typeface="Arial"/>
                <a:sym typeface="Arial"/>
              </a:rPr>
              <a:t>American Chemical Society</a:t>
            </a:r>
          </a:p>
        </p:txBody>
      </p:sp>
      <p:sp>
        <p:nvSpPr>
          <p:cNvPr id="583" name="Slide Number Placeholder 4"/>
          <p:cNvSpPr txBox="1">
            <a:spLocks noGrp="1"/>
          </p:cNvSpPr>
          <p:nvPr>
            <p:ph type="sldNum" sz="quarter" idx="4294967295"/>
          </p:nvPr>
        </p:nvSpPr>
        <p:spPr>
          <a:xfrm>
            <a:off x="11534578" y="6485467"/>
            <a:ext cx="75342" cy="164212"/>
          </a:xfrm>
          <a:prstGeom prst="rect">
            <a:avLst/>
          </a:prstGeom>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a:lstStyle/>
          <a:p>
            <a:pPr marL="0" marR="0" lvl="0" indent="0" algn="r" defTabSz="1219170" rtl="0" eaLnBrk="1" fontAlgn="auto" latinLnBrk="0" hangingPunct="0">
              <a:lnSpc>
                <a:spcPct val="100000"/>
              </a:lnSpc>
              <a:spcBef>
                <a:spcPts val="0"/>
              </a:spcBef>
              <a:spcAft>
                <a:spcPts val="0"/>
              </a:spcAft>
              <a:buClrTx/>
              <a:buSzTx/>
              <a:buFontTx/>
              <a:buNone/>
              <a:tabLst/>
              <a:defRPr/>
            </a:pPr>
            <a:fld id="{86CB4B4D-7CA3-9044-876B-883B54F8677D}" type="slidenum">
              <a:rPr kumimoji="0" sz="1067" b="1" i="0" u="none" strike="noStrike" kern="0" cap="none" spc="0" normalizeH="0" baseline="0" noProof="0">
                <a:ln>
                  <a:noFill/>
                </a:ln>
                <a:solidFill>
                  <a:srgbClr val="0039A6"/>
                </a:solidFill>
                <a:effectLst/>
                <a:uLnTx/>
                <a:uFillTx/>
                <a:latin typeface="Arial"/>
                <a:cs typeface="Arial"/>
                <a:sym typeface="Arial"/>
              </a:rPr>
              <a:pPr marL="0" marR="0" lvl="0" indent="0" algn="r" defTabSz="1219170" rtl="0" eaLnBrk="1" fontAlgn="auto" latinLnBrk="0" hangingPunct="0">
                <a:lnSpc>
                  <a:spcPct val="100000"/>
                </a:lnSpc>
                <a:spcBef>
                  <a:spcPts val="0"/>
                </a:spcBef>
                <a:spcAft>
                  <a:spcPts val="0"/>
                </a:spcAft>
                <a:buClrTx/>
                <a:buSzTx/>
                <a:buFontTx/>
                <a:buNone/>
                <a:tabLst/>
                <a:defRPr/>
              </a:pPr>
              <a:t>32</a:t>
            </a:fld>
            <a:endParaRPr kumimoji="0" sz="1067" b="1" i="0" u="none" strike="noStrike" kern="0" cap="none" spc="0" normalizeH="0" baseline="0" noProof="0">
              <a:ln>
                <a:noFill/>
              </a:ln>
              <a:solidFill>
                <a:srgbClr val="0039A6"/>
              </a:solidFill>
              <a:effectLst/>
              <a:uLnTx/>
              <a:uFillTx/>
              <a:latin typeface="Arial"/>
              <a:cs typeface="Arial"/>
              <a:sym typeface="Arial"/>
            </a:endParaRPr>
          </a:p>
        </p:txBody>
      </p:sp>
      <p:sp>
        <p:nvSpPr>
          <p:cNvPr id="584" name="Rectangle 4"/>
          <p:cNvSpPr txBox="1">
            <a:spLocks noGrp="1"/>
          </p:cNvSpPr>
          <p:nvPr>
            <p:ph type="title"/>
          </p:nvPr>
        </p:nvSpPr>
        <p:spPr>
          <a:prstGeom prst="rect">
            <a:avLst/>
          </a:prstGeom>
        </p:spPr>
        <p:txBody>
          <a:bodyPr/>
          <a:lstStyle>
            <a:lvl1pPr defTabSz="841247">
              <a:defRPr sz="2000"/>
            </a:lvl1pPr>
          </a:lstStyle>
          <a:p>
            <a:r>
              <a:rPr lang="en-US"/>
              <a:t>ACS Green Chemistry Institute</a:t>
            </a:r>
            <a:endParaRPr/>
          </a:p>
        </p:txBody>
      </p:sp>
      <p:pic>
        <p:nvPicPr>
          <p:cNvPr id="6" name="Picture 2" descr="C:\Users\cxb98\Pictures\GC&amp;E Tree.png">
            <a:extLst>
              <a:ext uri="{FF2B5EF4-FFF2-40B4-BE49-F238E27FC236}">
                <a16:creationId xmlns:a16="http://schemas.microsoft.com/office/drawing/2014/main" id="{BD2A8C01-7E76-37F6-D6F2-2270150B8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3891" y="1765758"/>
            <a:ext cx="4292632" cy="4402916"/>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3B0D1921-75AF-D20A-8D25-0F45600B5B2B}"/>
              </a:ext>
            </a:extLst>
          </p:cNvPr>
          <p:cNvSpPr>
            <a:spLocks noGrp="1"/>
          </p:cNvSpPr>
          <p:nvPr>
            <p:ph type="body" idx="1"/>
          </p:nvPr>
        </p:nvSpPr>
        <p:spPr>
          <a:xfrm>
            <a:off x="1102783" y="1773767"/>
            <a:ext cx="7542453" cy="4351867"/>
          </a:xfrm>
        </p:spPr>
        <p:txBody>
          <a:bodyPr/>
          <a:lstStyle/>
          <a:p>
            <a:pPr marL="0" indent="0">
              <a:buNone/>
            </a:pPr>
            <a:r>
              <a:rPr lang="en-US" b="1">
                <a:solidFill>
                  <a:schemeClr val="tx1"/>
                </a:solidFill>
              </a:rPr>
              <a:t>C</a:t>
            </a:r>
            <a:r>
              <a:rPr lang="en-US" b="1" i="0">
                <a:solidFill>
                  <a:schemeClr val="tx1"/>
                </a:solidFill>
                <a:effectLst/>
              </a:rPr>
              <a:t>atalyzing green chemistry and engineering to promote sustainability, prosperity, and equity across the global chemistry enterprise.</a:t>
            </a:r>
          </a:p>
          <a:p>
            <a:pPr marL="0" indent="0">
              <a:buNone/>
            </a:pPr>
            <a:endParaRPr lang="en-US" b="1">
              <a:latin typeface="Arial Narrow" panose="020B0606020202030204" pitchFamily="34" charset="0"/>
            </a:endParaRPr>
          </a:p>
          <a:p>
            <a:pPr marL="0" indent="0">
              <a:buNone/>
            </a:pPr>
            <a:r>
              <a:rPr lang="en-US" b="1">
                <a:latin typeface="Arial" panose="020B0604020202020204" pitchFamily="34" charset="0"/>
                <a:cs typeface="Arial" panose="020B0604020202020204" pitchFamily="34" charset="0"/>
              </a:rPr>
              <a:t>Strategic Areas</a:t>
            </a:r>
          </a:p>
          <a:p>
            <a:r>
              <a:rPr lang="en-US">
                <a:latin typeface="Arial" panose="020B0604020202020204" pitchFamily="34" charset="0"/>
                <a:cs typeface="Arial" panose="020B0604020202020204" pitchFamily="34" charset="0"/>
              </a:rPr>
              <a:t>Advancing Science</a:t>
            </a:r>
          </a:p>
          <a:p>
            <a:r>
              <a:rPr lang="en-US">
                <a:latin typeface="Arial" panose="020B0604020202020204" pitchFamily="34" charset="0"/>
                <a:cs typeface="Arial" panose="020B0604020202020204" pitchFamily="34" charset="0"/>
              </a:rPr>
              <a:t>Advocating for Education</a:t>
            </a:r>
          </a:p>
          <a:p>
            <a:r>
              <a:rPr lang="en-US">
                <a:latin typeface="Arial" panose="020B0604020202020204" pitchFamily="34" charset="0"/>
                <a:cs typeface="Arial" panose="020B0604020202020204" pitchFamily="34" charset="0"/>
              </a:rPr>
              <a:t>Accelerating Industry</a:t>
            </a:r>
          </a:p>
          <a:p>
            <a:r>
              <a:rPr lang="en-US">
                <a:latin typeface="Arial" panose="020B0604020202020204" pitchFamily="34" charset="0"/>
                <a:cs typeface="Arial" panose="020B0604020202020204" pitchFamily="34" charset="0"/>
              </a:rPr>
              <a:t>Facilitating Equity</a:t>
            </a:r>
          </a:p>
        </p:txBody>
      </p:sp>
    </p:spTree>
  </p:cSld>
  <p:clrMapOvr>
    <a:masterClrMapping/>
  </p:clrMapOvr>
  <mc:AlternateContent xmlns:mc="http://schemas.openxmlformats.org/markup-compatibility/2006" xmlns:p14="http://schemas.microsoft.com/office/powerpoint/2010/main">
    <mc:Choice Requires="p14">
      <p:transition spd="slow" p14:dur="1200">
        <p:wipe dir="r"/>
      </p:transition>
    </mc:Choice>
    <mc:Fallback xmlns="">
      <p:transition spd="slow">
        <p:wipe dir="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E05DE28-B2AF-FB74-4F2F-99C8051C00AD}"/>
              </a:ext>
            </a:extLst>
          </p:cNvPr>
          <p:cNvGraphicFramePr/>
          <p:nvPr/>
        </p:nvGraphicFramePr>
        <p:xfrm>
          <a:off x="93063" y="1362077"/>
          <a:ext cx="3265715" cy="4352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3">
            <a:extLst>
              <a:ext uri="{FF2B5EF4-FFF2-40B4-BE49-F238E27FC236}">
                <a16:creationId xmlns:a16="http://schemas.microsoft.com/office/drawing/2014/main" id="{F2E4A30F-7F88-D790-CC76-687C3C9BC0B2}"/>
              </a:ext>
            </a:extLst>
          </p:cNvPr>
          <p:cNvSpPr txBox="1">
            <a:spLocks/>
          </p:cNvSpPr>
          <p:nvPr/>
        </p:nvSpPr>
        <p:spPr>
          <a:xfrm>
            <a:off x="480650" y="319618"/>
            <a:ext cx="8543821" cy="944036"/>
          </a:xfrm>
          <a:prstGeom prst="rect">
            <a:avLst/>
          </a:prstGeom>
        </p:spPr>
        <p:txBody>
          <a:bodyPr>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39A6"/>
                </a:solidFill>
                <a:effectLst/>
                <a:uLnTx/>
                <a:uFillTx/>
                <a:latin typeface="Tenorite Bold"/>
                <a:ea typeface="+mj-ea"/>
                <a:cs typeface="+mj-cs"/>
                <a:sym typeface="Arial"/>
              </a:rPr>
              <a:t>Green Chemistry Institute</a:t>
            </a:r>
          </a:p>
        </p:txBody>
      </p:sp>
      <p:sp>
        <p:nvSpPr>
          <p:cNvPr id="3" name="TextBox 2">
            <a:extLst>
              <a:ext uri="{FF2B5EF4-FFF2-40B4-BE49-F238E27FC236}">
                <a16:creationId xmlns:a16="http://schemas.microsoft.com/office/drawing/2014/main" id="{7C0BFE3A-0100-CC7E-ED41-A1234C1CE745}"/>
              </a:ext>
            </a:extLst>
          </p:cNvPr>
          <p:cNvSpPr txBox="1"/>
          <p:nvPr/>
        </p:nvSpPr>
        <p:spPr>
          <a:xfrm>
            <a:off x="3760844" y="1910637"/>
            <a:ext cx="7530457" cy="34671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marL="228594" marR="0" lvl="1" indent="-228594" algn="l" defTabSz="914400" rtl="0" eaLnBrk="1" fontAlgn="auto" latinLnBrk="0" hangingPunct="1">
              <a:lnSpc>
                <a:spcPct val="100000"/>
              </a:lnSpc>
              <a:spcBef>
                <a:spcPts val="0"/>
              </a:spcBef>
              <a:spcAft>
                <a:spcPts val="800"/>
              </a:spcAft>
              <a:buClr>
                <a:srgbClr val="0039A6"/>
              </a:buClr>
              <a:buSzTx/>
              <a:buFont typeface="Arial" panose="020B0604020202020204" pitchFamily="34" charset="0"/>
              <a:buChar char="•"/>
              <a:tabLst/>
              <a:defRPr/>
            </a:pPr>
            <a:r>
              <a:rPr kumimoji="0" lang="en-US" sz="2133" b="0" i="0" u="none" strike="noStrike" kern="1200" cap="none" spc="-1" normalizeH="0" baseline="0" noProof="0">
                <a:ln>
                  <a:noFill/>
                </a:ln>
                <a:solidFill>
                  <a:srgbClr val="0032A0"/>
                </a:solidFill>
                <a:effectLst/>
                <a:uLnTx/>
                <a:uFillTx/>
                <a:latin typeface="Tenorite "/>
                <a:ea typeface="+mn-ea"/>
                <a:cs typeface="+mn-cs"/>
              </a:rPr>
              <a:t>Identifying innovation and funding gaps</a:t>
            </a:r>
          </a:p>
          <a:p>
            <a:pPr marL="228594" marR="0" lvl="1" indent="-228594" algn="l" defTabSz="914400" rtl="0" eaLnBrk="1" fontAlgn="auto" latinLnBrk="0" hangingPunct="1">
              <a:lnSpc>
                <a:spcPct val="100000"/>
              </a:lnSpc>
              <a:spcBef>
                <a:spcPts val="0"/>
              </a:spcBef>
              <a:spcAft>
                <a:spcPts val="800"/>
              </a:spcAft>
              <a:buClr>
                <a:srgbClr val="0039A6"/>
              </a:buClr>
              <a:buSzTx/>
              <a:buFont typeface="Arial" panose="020B0604020202020204" pitchFamily="34" charset="0"/>
              <a:buChar char="•"/>
              <a:tabLst/>
              <a:defRPr/>
            </a:pPr>
            <a:r>
              <a:rPr kumimoji="0" lang="en-US" sz="2133" b="0" i="0" u="none" strike="noStrike" kern="1200" cap="none" spc="-1" normalizeH="0" baseline="0" noProof="0">
                <a:ln>
                  <a:noFill/>
                </a:ln>
                <a:solidFill>
                  <a:srgbClr val="0032A0"/>
                </a:solidFill>
                <a:effectLst/>
                <a:uLnTx/>
                <a:uFillTx/>
                <a:latin typeface="Tenorite "/>
                <a:ea typeface="+mn-ea"/>
                <a:cs typeface="+mn-cs"/>
              </a:rPr>
              <a:t>Guiding and facilitating research towards knowledge gaps</a:t>
            </a:r>
          </a:p>
          <a:p>
            <a:pPr marL="228594" marR="0" lvl="1" indent="-228594" algn="l" defTabSz="914400" rtl="0" eaLnBrk="1" fontAlgn="auto" latinLnBrk="0" hangingPunct="1">
              <a:lnSpc>
                <a:spcPct val="100000"/>
              </a:lnSpc>
              <a:spcBef>
                <a:spcPts val="0"/>
              </a:spcBef>
              <a:spcAft>
                <a:spcPts val="800"/>
              </a:spcAft>
              <a:buClr>
                <a:srgbClr val="0039A6"/>
              </a:buClr>
              <a:buSzTx/>
              <a:buFont typeface="Arial" panose="020B0604020202020204" pitchFamily="34" charset="0"/>
              <a:buChar char="•"/>
              <a:tabLst/>
              <a:defRPr/>
            </a:pPr>
            <a:r>
              <a:rPr kumimoji="0" lang="en-US" sz="2133" b="0" i="0" u="none" strike="noStrike" kern="1200" cap="none" spc="-1" normalizeH="0" baseline="0" noProof="0">
                <a:ln>
                  <a:noFill/>
                </a:ln>
                <a:solidFill>
                  <a:srgbClr val="0032A0"/>
                </a:solidFill>
                <a:effectLst/>
                <a:uLnTx/>
                <a:uFillTx/>
                <a:latin typeface="Tenorite "/>
                <a:ea typeface="+mn-ea"/>
                <a:cs typeface="+mn-cs"/>
              </a:rPr>
              <a:t>Facilitating translation to industry</a:t>
            </a:r>
          </a:p>
          <a:p>
            <a:pPr marL="228594" marR="0" lvl="1" indent="-228594" algn="l" defTabSz="914400" rtl="0" eaLnBrk="1" fontAlgn="auto" latinLnBrk="0" hangingPunct="1">
              <a:lnSpc>
                <a:spcPct val="100000"/>
              </a:lnSpc>
              <a:spcBef>
                <a:spcPts val="0"/>
              </a:spcBef>
              <a:spcAft>
                <a:spcPts val="800"/>
              </a:spcAft>
              <a:buClr>
                <a:srgbClr val="0039A6"/>
              </a:buClr>
              <a:buSzTx/>
              <a:buFont typeface="Arial" panose="020B0604020202020204" pitchFamily="34" charset="0"/>
              <a:buChar char="•"/>
              <a:tabLst/>
              <a:defRPr/>
            </a:pPr>
            <a:r>
              <a:rPr kumimoji="0" lang="en-US" sz="2133" b="0" i="0" u="none" strike="noStrike" kern="1200" cap="none" spc="-1" normalizeH="0" baseline="0" noProof="0">
                <a:ln>
                  <a:noFill/>
                </a:ln>
                <a:solidFill>
                  <a:srgbClr val="0032A0"/>
                </a:solidFill>
                <a:effectLst/>
                <a:uLnTx/>
                <a:uFillTx/>
                <a:latin typeface="Tenorite "/>
                <a:ea typeface="+mn-ea"/>
                <a:cs typeface="+mn-cs"/>
              </a:rPr>
              <a:t>Communicating and advocating for green chemistry research</a:t>
            </a:r>
          </a:p>
          <a:p>
            <a:pPr marL="228594" marR="0" lvl="1" indent="-228594" algn="l" defTabSz="914400" rtl="0" eaLnBrk="1" fontAlgn="auto" latinLnBrk="0" hangingPunct="1">
              <a:lnSpc>
                <a:spcPct val="100000"/>
              </a:lnSpc>
              <a:spcBef>
                <a:spcPts val="0"/>
              </a:spcBef>
              <a:spcAft>
                <a:spcPts val="800"/>
              </a:spcAft>
              <a:buClr>
                <a:srgbClr val="0039A6"/>
              </a:buClr>
              <a:buSzTx/>
              <a:buFont typeface="Arial" panose="020B0604020202020204" pitchFamily="34" charset="0"/>
              <a:buChar char="•"/>
              <a:tabLst/>
              <a:defRPr/>
            </a:pPr>
            <a:r>
              <a:rPr kumimoji="0" lang="en-US" sz="2133" b="0" i="0" u="none" strike="noStrike" kern="1200" cap="none" spc="-1" normalizeH="0" baseline="0" noProof="0">
                <a:ln>
                  <a:noFill/>
                </a:ln>
                <a:solidFill>
                  <a:srgbClr val="0032A0"/>
                </a:solidFill>
                <a:effectLst/>
                <a:uLnTx/>
                <a:uFillTx/>
                <a:latin typeface="Tenorite "/>
                <a:ea typeface="+mn-ea"/>
                <a:cs typeface="+mn-cs"/>
              </a:rPr>
              <a:t>Celebrating and disseminating success stories </a:t>
            </a:r>
            <a:endParaRPr kumimoji="0" lang="en-US" sz="2133" b="0" i="0" u="none" strike="noStrike" kern="1200" cap="none" spc="0" normalizeH="0" baseline="0" noProof="0">
              <a:ln>
                <a:noFill/>
              </a:ln>
              <a:solidFill>
                <a:prstClr val="black"/>
              </a:solidFill>
              <a:effectLst/>
              <a:uLnTx/>
              <a:uFillTx/>
              <a:latin typeface="Tenorite "/>
              <a:ea typeface="+mn-ea"/>
              <a:cs typeface="+mn-cs"/>
            </a:endParaRPr>
          </a:p>
          <a:p>
            <a:pPr marL="228594" marR="0" lvl="1" indent="-228594" algn="l" defTabSz="914400" rtl="0" eaLnBrk="1" fontAlgn="auto" latinLnBrk="0" hangingPunct="1">
              <a:lnSpc>
                <a:spcPct val="100000"/>
              </a:lnSpc>
              <a:spcBef>
                <a:spcPts val="0"/>
              </a:spcBef>
              <a:spcAft>
                <a:spcPts val="800"/>
              </a:spcAft>
              <a:buClr>
                <a:srgbClr val="0039A6"/>
              </a:buClr>
              <a:buSzTx/>
              <a:buFont typeface="Arial" panose="020B0604020202020204" pitchFamily="34" charset="0"/>
              <a:buChar char="•"/>
              <a:tabLst/>
              <a:defRPr/>
            </a:pPr>
            <a:endParaRPr kumimoji="0" lang="en-US" sz="2133" b="0" i="0" u="none" strike="noStrike" kern="1200" cap="none" spc="-1" normalizeH="0" baseline="0" noProof="0">
              <a:ln>
                <a:noFill/>
              </a:ln>
              <a:solidFill>
                <a:srgbClr val="0032A0"/>
              </a:solidFill>
              <a:effectLst/>
              <a:uLnTx/>
              <a:uFillTx/>
              <a:latin typeface="Tenorite "/>
              <a:ea typeface="+mn-ea"/>
              <a:cs typeface="+mn-cs"/>
            </a:endParaRPr>
          </a:p>
          <a:p>
            <a:pPr marL="228594" marR="0" lvl="1" indent="-228594" algn="l" defTabSz="914400" rtl="0" eaLnBrk="1" fontAlgn="auto" latinLnBrk="0" hangingPunct="1">
              <a:lnSpc>
                <a:spcPct val="100000"/>
              </a:lnSpc>
              <a:spcBef>
                <a:spcPts val="0"/>
              </a:spcBef>
              <a:spcAft>
                <a:spcPts val="800"/>
              </a:spcAft>
              <a:buClr>
                <a:srgbClr val="0039A6"/>
              </a:buClr>
              <a:buSzTx/>
              <a:buFont typeface="Arial" panose="020B0604020202020204" pitchFamily="34" charset="0"/>
              <a:buChar char="•"/>
              <a:tabLst/>
              <a:defRPr/>
            </a:pPr>
            <a:endParaRPr kumimoji="0" lang="en-US" sz="2133" b="0" i="0" u="none" strike="noStrike" kern="1200" cap="none" spc="-1" normalizeH="0" baseline="0" noProof="0">
              <a:ln>
                <a:noFill/>
              </a:ln>
              <a:solidFill>
                <a:srgbClr val="0032A0"/>
              </a:solidFill>
              <a:effectLst/>
              <a:uLnTx/>
              <a:uFillTx/>
              <a:latin typeface="Tenorite "/>
              <a:ea typeface="+mn-ea"/>
              <a:cs typeface="+mn-cs"/>
            </a:endParaRPr>
          </a:p>
          <a:p>
            <a:pPr marL="380990" marR="0" lvl="0" indent="-380990"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a:ln>
                <a:noFill/>
              </a:ln>
              <a:solidFill>
                <a:srgbClr val="000000"/>
              </a:solidFill>
              <a:effectLst/>
              <a:uLnTx/>
              <a:uFillTx/>
              <a:latin typeface="Tenorite Bold"/>
              <a:ea typeface="+mn-ea"/>
              <a:cs typeface="+mn-cs"/>
              <a:sym typeface="Arial"/>
            </a:endParaRPr>
          </a:p>
        </p:txBody>
      </p:sp>
      <p:pic>
        <p:nvPicPr>
          <p:cNvPr id="4" name="Picture 3">
            <a:extLst>
              <a:ext uri="{FF2B5EF4-FFF2-40B4-BE49-F238E27FC236}">
                <a16:creationId xmlns:a16="http://schemas.microsoft.com/office/drawing/2014/main" id="{8B240FFC-0485-963F-4E91-EF68E7F35E65}"/>
              </a:ext>
            </a:extLst>
          </p:cNvPr>
          <p:cNvPicPr>
            <a:picLocks noChangeAspect="1"/>
          </p:cNvPicPr>
          <p:nvPr/>
        </p:nvPicPr>
        <p:blipFill>
          <a:blip r:embed="rId8"/>
          <a:stretch>
            <a:fillRect/>
          </a:stretch>
        </p:blipFill>
        <p:spPr>
          <a:xfrm>
            <a:off x="3821282" y="4145547"/>
            <a:ext cx="4549437" cy="2392836"/>
          </a:xfrm>
          <a:prstGeom prst="rect">
            <a:avLst/>
          </a:prstGeom>
        </p:spPr>
      </p:pic>
    </p:spTree>
    <p:extLst>
      <p:ext uri="{BB962C8B-B14F-4D97-AF65-F5344CB8AC3E}">
        <p14:creationId xmlns:p14="http://schemas.microsoft.com/office/powerpoint/2010/main" val="962363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E05DE28-B2AF-FB74-4F2F-99C8051C00AD}"/>
              </a:ext>
            </a:extLst>
          </p:cNvPr>
          <p:cNvGraphicFramePr/>
          <p:nvPr/>
        </p:nvGraphicFramePr>
        <p:xfrm>
          <a:off x="191247" y="1374029"/>
          <a:ext cx="3074467" cy="4352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3">
            <a:extLst>
              <a:ext uri="{FF2B5EF4-FFF2-40B4-BE49-F238E27FC236}">
                <a16:creationId xmlns:a16="http://schemas.microsoft.com/office/drawing/2014/main" id="{F2E4A30F-7F88-D790-CC76-687C3C9BC0B2}"/>
              </a:ext>
            </a:extLst>
          </p:cNvPr>
          <p:cNvSpPr txBox="1">
            <a:spLocks/>
          </p:cNvSpPr>
          <p:nvPr/>
        </p:nvSpPr>
        <p:spPr>
          <a:xfrm>
            <a:off x="480650" y="319618"/>
            <a:ext cx="8543821" cy="944036"/>
          </a:xfrm>
          <a:prstGeom prst="rect">
            <a:avLst/>
          </a:prstGeom>
        </p:spPr>
        <p:txBody>
          <a:bodyPr>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39A6"/>
                </a:solidFill>
                <a:effectLst/>
                <a:uLnTx/>
                <a:uFillTx/>
                <a:latin typeface="Tenorite Bold"/>
                <a:ea typeface="+mj-ea"/>
                <a:cs typeface="+mj-cs"/>
                <a:sym typeface="Arial"/>
              </a:rPr>
              <a:t>Green Chemistry Institute</a:t>
            </a:r>
          </a:p>
        </p:txBody>
      </p:sp>
      <p:sp>
        <p:nvSpPr>
          <p:cNvPr id="3" name="TextBox 2">
            <a:extLst>
              <a:ext uri="{FF2B5EF4-FFF2-40B4-BE49-F238E27FC236}">
                <a16:creationId xmlns:a16="http://schemas.microsoft.com/office/drawing/2014/main" id="{7B9AD9E8-2736-2E62-5E64-6371D9EA3C1B}"/>
              </a:ext>
            </a:extLst>
          </p:cNvPr>
          <p:cNvSpPr txBox="1"/>
          <p:nvPr/>
        </p:nvSpPr>
        <p:spPr>
          <a:xfrm>
            <a:off x="3368292" y="1919273"/>
            <a:ext cx="7915285" cy="32619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marL="380990" marR="0" lvl="1" indent="-380990" algn="l" defTabSz="914400" rtl="0" eaLnBrk="1" fontAlgn="auto" latinLnBrk="0" hangingPunct="1">
              <a:lnSpc>
                <a:spcPct val="100000"/>
              </a:lnSpc>
              <a:spcBef>
                <a:spcPts val="0"/>
              </a:spcBef>
              <a:spcAft>
                <a:spcPts val="800"/>
              </a:spcAft>
              <a:buClr>
                <a:srgbClr val="0039A6"/>
              </a:buClr>
              <a:buSzTx/>
              <a:buFont typeface="Arial" panose="020B0604020202020204" pitchFamily="34" charset="0"/>
              <a:buChar char="•"/>
              <a:tabLst/>
              <a:defRPr/>
            </a:pPr>
            <a:r>
              <a:rPr kumimoji="0" lang="en-US" sz="2133" b="0" i="0" u="none" strike="noStrike" kern="1200" cap="none" spc="0" normalizeH="0" baseline="0" noProof="0">
                <a:ln>
                  <a:noFill/>
                </a:ln>
                <a:solidFill>
                  <a:srgbClr val="0070C0"/>
                </a:solidFill>
                <a:effectLst/>
                <a:uLnTx/>
                <a:uFillTx/>
                <a:latin typeface="Tenorite "/>
                <a:ea typeface="+mn-ea"/>
                <a:cs typeface="+mn-cs"/>
              </a:rPr>
              <a:t>Facilitate adoption of green chemistry and sustainability across the curriculum</a:t>
            </a:r>
          </a:p>
          <a:p>
            <a:pPr marL="380990" marR="0" lvl="1" indent="-380990" algn="l" defTabSz="914400" rtl="0" eaLnBrk="1" fontAlgn="auto" latinLnBrk="0" hangingPunct="1">
              <a:lnSpc>
                <a:spcPct val="100000"/>
              </a:lnSpc>
              <a:spcBef>
                <a:spcPts val="0"/>
              </a:spcBef>
              <a:spcAft>
                <a:spcPts val="800"/>
              </a:spcAft>
              <a:buClr>
                <a:srgbClr val="0039A6"/>
              </a:buClr>
              <a:buSzTx/>
              <a:buFont typeface="Arial" panose="020B0604020202020204" pitchFamily="34" charset="0"/>
              <a:buChar char="•"/>
              <a:tabLst/>
              <a:defRPr/>
            </a:pPr>
            <a:r>
              <a:rPr kumimoji="0" lang="en-US" sz="2133" b="0" i="0" u="none" strike="noStrike" kern="1200" cap="none" spc="0" normalizeH="0" baseline="0" noProof="0">
                <a:ln>
                  <a:noFill/>
                </a:ln>
                <a:solidFill>
                  <a:srgbClr val="0070C0"/>
                </a:solidFill>
                <a:effectLst/>
                <a:uLnTx/>
                <a:uFillTx/>
                <a:latin typeface="Tenorite "/>
                <a:ea typeface="+mn-ea"/>
                <a:cs typeface="+mn-cs"/>
              </a:rPr>
              <a:t>Promoting grassroots adoption of green chemistry in industry via professional training</a:t>
            </a:r>
          </a:p>
          <a:p>
            <a:pPr marL="380990" marR="0" lvl="1" indent="-380990" algn="l" defTabSz="914400" rtl="0" eaLnBrk="1" fontAlgn="auto" latinLnBrk="0" hangingPunct="1">
              <a:lnSpc>
                <a:spcPct val="100000"/>
              </a:lnSpc>
              <a:spcBef>
                <a:spcPts val="0"/>
              </a:spcBef>
              <a:spcAft>
                <a:spcPts val="800"/>
              </a:spcAft>
              <a:buClr>
                <a:srgbClr val="0039A6"/>
              </a:buClr>
              <a:buSzTx/>
              <a:buFont typeface="Arial" panose="020B0604020202020204" pitchFamily="34" charset="0"/>
              <a:buChar char="•"/>
              <a:tabLst/>
              <a:defRPr/>
            </a:pPr>
            <a:r>
              <a:rPr kumimoji="0" lang="en-US" sz="2133" b="0" i="0" u="none" strike="noStrike" kern="1200" cap="none" spc="0" normalizeH="0" baseline="0" noProof="0">
                <a:ln>
                  <a:noFill/>
                </a:ln>
                <a:solidFill>
                  <a:srgbClr val="0070C0"/>
                </a:solidFill>
                <a:effectLst/>
                <a:uLnTx/>
                <a:uFillTx/>
                <a:latin typeface="Tenorite "/>
                <a:ea typeface="+mn-ea"/>
                <a:cs typeface="+mn-cs"/>
              </a:rPr>
              <a:t>Provide strategic advice and best practices for universities </a:t>
            </a:r>
          </a:p>
          <a:p>
            <a:pPr marL="228594" marR="0" lvl="1" indent="-228594" algn="l" defTabSz="914400" rtl="0" eaLnBrk="1" fontAlgn="auto" latinLnBrk="0" hangingPunct="1">
              <a:lnSpc>
                <a:spcPct val="100000"/>
              </a:lnSpc>
              <a:spcBef>
                <a:spcPts val="0"/>
              </a:spcBef>
              <a:spcAft>
                <a:spcPts val="800"/>
              </a:spcAft>
              <a:buClr>
                <a:srgbClr val="0039A6"/>
              </a:buClr>
              <a:buSzTx/>
              <a:buFont typeface="Arial" panose="020B0604020202020204" pitchFamily="34" charset="0"/>
              <a:buChar char="•"/>
              <a:tabLst/>
              <a:defRPr/>
            </a:pPr>
            <a:endParaRPr kumimoji="0" lang="en-US" sz="2133" b="0" i="0" u="none" strike="noStrike" kern="1200" cap="none" spc="-1" normalizeH="0" baseline="0" noProof="0">
              <a:ln>
                <a:noFill/>
              </a:ln>
              <a:solidFill>
                <a:srgbClr val="0070C0"/>
              </a:solidFill>
              <a:effectLst/>
              <a:uLnTx/>
              <a:uFillTx/>
              <a:latin typeface="Tenorite "/>
              <a:ea typeface="+mn-ea"/>
              <a:cs typeface="+mn-cs"/>
            </a:endParaRPr>
          </a:p>
          <a:p>
            <a:pPr marL="228594" marR="0" lvl="1" indent="-228594" algn="l" defTabSz="914400" rtl="0" eaLnBrk="1" fontAlgn="auto" latinLnBrk="0" hangingPunct="1">
              <a:lnSpc>
                <a:spcPct val="100000"/>
              </a:lnSpc>
              <a:spcBef>
                <a:spcPts val="0"/>
              </a:spcBef>
              <a:spcAft>
                <a:spcPts val="800"/>
              </a:spcAft>
              <a:buClr>
                <a:srgbClr val="0039A6"/>
              </a:buClr>
              <a:buSzTx/>
              <a:buFont typeface="Arial" panose="020B0604020202020204" pitchFamily="34" charset="0"/>
              <a:buChar char="•"/>
              <a:tabLst/>
              <a:defRPr/>
            </a:pPr>
            <a:endParaRPr kumimoji="0" lang="en-US" sz="2133" b="0" i="0" u="none" strike="noStrike" kern="1200" cap="none" spc="-1" normalizeH="0" baseline="0" noProof="0">
              <a:ln>
                <a:noFill/>
              </a:ln>
              <a:solidFill>
                <a:srgbClr val="0070C0"/>
              </a:solidFill>
              <a:effectLst/>
              <a:uLnTx/>
              <a:uFillTx/>
              <a:latin typeface="Tenorite "/>
              <a:ea typeface="+mn-ea"/>
              <a:cs typeface="+mn-cs"/>
            </a:endParaRPr>
          </a:p>
          <a:p>
            <a:pPr marL="380990" marR="0" lvl="0" indent="-380990" algn="l" defTabSz="1219170" rtl="0" eaLnBrk="1" fontAlgn="auto" latinLnBrk="0" hangingPunct="0">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a:ln>
                <a:noFill/>
              </a:ln>
              <a:solidFill>
                <a:srgbClr val="0070C0"/>
              </a:solidFill>
              <a:effectLst/>
              <a:uLnTx/>
              <a:uFillTx/>
              <a:latin typeface="Tenorite Bold"/>
              <a:ea typeface="+mn-ea"/>
              <a:cs typeface="+mn-cs"/>
              <a:sym typeface="Arial"/>
            </a:endParaRPr>
          </a:p>
        </p:txBody>
      </p:sp>
    </p:spTree>
    <p:extLst>
      <p:ext uri="{BB962C8B-B14F-4D97-AF65-F5344CB8AC3E}">
        <p14:creationId xmlns:p14="http://schemas.microsoft.com/office/powerpoint/2010/main" val="19283408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E05DE28-B2AF-FB74-4F2F-99C8051C00AD}"/>
              </a:ext>
            </a:extLst>
          </p:cNvPr>
          <p:cNvGraphicFramePr/>
          <p:nvPr/>
        </p:nvGraphicFramePr>
        <p:xfrm>
          <a:off x="128922" y="1362077"/>
          <a:ext cx="3253761" cy="4352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3">
            <a:extLst>
              <a:ext uri="{FF2B5EF4-FFF2-40B4-BE49-F238E27FC236}">
                <a16:creationId xmlns:a16="http://schemas.microsoft.com/office/drawing/2014/main" id="{F2E4A30F-7F88-D790-CC76-687C3C9BC0B2}"/>
              </a:ext>
            </a:extLst>
          </p:cNvPr>
          <p:cNvSpPr txBox="1">
            <a:spLocks/>
          </p:cNvSpPr>
          <p:nvPr/>
        </p:nvSpPr>
        <p:spPr>
          <a:xfrm>
            <a:off x="480650" y="319618"/>
            <a:ext cx="8543821" cy="944036"/>
          </a:xfrm>
          <a:prstGeom prst="rect">
            <a:avLst/>
          </a:prstGeom>
        </p:spPr>
        <p:txBody>
          <a:bodyPr>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39A6"/>
                </a:solidFill>
                <a:effectLst/>
                <a:uLnTx/>
                <a:uFillTx/>
                <a:latin typeface="Tenorite Bold"/>
                <a:ea typeface="+mj-ea"/>
                <a:cs typeface="+mj-cs"/>
                <a:sym typeface="Arial"/>
              </a:rPr>
              <a:t>Green Chemistry Institute</a:t>
            </a:r>
          </a:p>
        </p:txBody>
      </p:sp>
      <p:sp>
        <p:nvSpPr>
          <p:cNvPr id="3" name="Rectangle 2">
            <a:extLst>
              <a:ext uri="{FF2B5EF4-FFF2-40B4-BE49-F238E27FC236}">
                <a16:creationId xmlns:a16="http://schemas.microsoft.com/office/drawing/2014/main" id="{03495B4D-16A8-34E1-EE3D-8C75EC6D4448}"/>
              </a:ext>
            </a:extLst>
          </p:cNvPr>
          <p:cNvSpPr/>
          <p:nvPr/>
        </p:nvSpPr>
        <p:spPr>
          <a:xfrm>
            <a:off x="3503707" y="1825115"/>
            <a:ext cx="7772400" cy="2389950"/>
          </a:xfrm>
          <a:prstGeom prst="rect">
            <a:avLst/>
          </a:prstGeom>
        </p:spPr>
        <p:txBody>
          <a:bodyPr wrap="square">
            <a:spAutoFit/>
          </a:bodyPr>
          <a:lstStyle/>
          <a:p>
            <a:pPr marL="304792" marR="0" lvl="1" indent="-3047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a:ln>
                  <a:noFill/>
                </a:ln>
                <a:solidFill>
                  <a:prstClr val="black"/>
                </a:solidFill>
                <a:effectLst/>
                <a:uLnTx/>
                <a:uFillTx/>
                <a:latin typeface="Tenorite "/>
                <a:ea typeface="+mn-ea"/>
                <a:cs typeface="+mn-cs"/>
              </a:rPr>
              <a:t>Convene industry groups to collaborate, set goals and benchmarks towards sustainability goals through Roundtables</a:t>
            </a:r>
          </a:p>
          <a:p>
            <a:pPr marL="304792" marR="0" lvl="1" indent="-3047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a:ln>
                  <a:noFill/>
                </a:ln>
                <a:solidFill>
                  <a:prstClr val="black"/>
                </a:solidFill>
                <a:effectLst/>
                <a:uLnTx/>
                <a:uFillTx/>
                <a:latin typeface="Tenorite "/>
                <a:ea typeface="+mn-ea"/>
                <a:cs typeface="+mn-cs"/>
              </a:rPr>
              <a:t>Accelerate chemistry startups targeting sustainability</a:t>
            </a:r>
          </a:p>
          <a:p>
            <a:pPr marL="304792" marR="0" lvl="1" indent="-3047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a:ln>
                  <a:noFill/>
                </a:ln>
                <a:solidFill>
                  <a:prstClr val="black"/>
                </a:solidFill>
                <a:effectLst/>
                <a:uLnTx/>
                <a:uFillTx/>
                <a:latin typeface="Tenorite "/>
                <a:ea typeface="+mn-ea"/>
                <a:cs typeface="+mn-cs"/>
              </a:rPr>
              <a:t>Provide mechanism to match industry innovation needs/gaps to research products and expertise</a:t>
            </a:r>
          </a:p>
          <a:p>
            <a:pPr marL="304792" marR="0" lvl="1" indent="-3047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a:ln>
                <a:noFill/>
              </a:ln>
              <a:solidFill>
                <a:prstClr val="black"/>
              </a:solidFill>
              <a:effectLst/>
              <a:uLnTx/>
              <a:uFillTx/>
              <a:latin typeface="Tenorite "/>
              <a:ea typeface="+mn-ea"/>
              <a:cs typeface="+mn-cs"/>
            </a:endParaRPr>
          </a:p>
          <a:p>
            <a:pPr marL="304792" marR="0" lvl="1" indent="-30479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a:ln>
                <a:noFill/>
              </a:ln>
              <a:solidFill>
                <a:prstClr val="black"/>
              </a:solidFill>
              <a:effectLst/>
              <a:uLnTx/>
              <a:uFillTx/>
              <a:latin typeface="Tenorite "/>
              <a:ea typeface="+mn-ea"/>
              <a:cs typeface="+mn-cs"/>
            </a:endParaRPr>
          </a:p>
        </p:txBody>
      </p:sp>
    </p:spTree>
    <p:extLst>
      <p:ext uri="{BB962C8B-B14F-4D97-AF65-F5344CB8AC3E}">
        <p14:creationId xmlns:p14="http://schemas.microsoft.com/office/powerpoint/2010/main" val="1450233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EE05DE28-B2AF-FB74-4F2F-99C8051C00AD}"/>
              </a:ext>
            </a:extLst>
          </p:cNvPr>
          <p:cNvGraphicFramePr/>
          <p:nvPr/>
        </p:nvGraphicFramePr>
        <p:xfrm>
          <a:off x="33299" y="1362077"/>
          <a:ext cx="3110325" cy="43529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3">
            <a:extLst>
              <a:ext uri="{FF2B5EF4-FFF2-40B4-BE49-F238E27FC236}">
                <a16:creationId xmlns:a16="http://schemas.microsoft.com/office/drawing/2014/main" id="{F2E4A30F-7F88-D790-CC76-687C3C9BC0B2}"/>
              </a:ext>
            </a:extLst>
          </p:cNvPr>
          <p:cNvSpPr txBox="1">
            <a:spLocks/>
          </p:cNvSpPr>
          <p:nvPr/>
        </p:nvSpPr>
        <p:spPr>
          <a:xfrm>
            <a:off x="480650" y="319618"/>
            <a:ext cx="8543821" cy="944036"/>
          </a:xfrm>
          <a:prstGeom prst="rect">
            <a:avLst/>
          </a:prstGeom>
        </p:spPr>
        <p:txBody>
          <a:bodyPr>
            <a:noAutofit/>
          </a:bodyPr>
          <a:lst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39A6"/>
                </a:solidFill>
                <a:effectLst/>
                <a:uLnTx/>
                <a:uFillTx/>
                <a:latin typeface="Tenorite Bold"/>
                <a:ea typeface="+mj-ea"/>
                <a:cs typeface="+mj-cs"/>
                <a:sym typeface="Arial"/>
              </a:rPr>
              <a:t>Green Chemistry Institute</a:t>
            </a:r>
          </a:p>
        </p:txBody>
      </p:sp>
      <p:sp>
        <p:nvSpPr>
          <p:cNvPr id="3" name="Rectangle 2">
            <a:extLst>
              <a:ext uri="{FF2B5EF4-FFF2-40B4-BE49-F238E27FC236}">
                <a16:creationId xmlns:a16="http://schemas.microsoft.com/office/drawing/2014/main" id="{576F89A5-FE21-C821-C3A3-411BA6F94DD0}"/>
              </a:ext>
            </a:extLst>
          </p:cNvPr>
          <p:cNvSpPr/>
          <p:nvPr/>
        </p:nvSpPr>
        <p:spPr>
          <a:xfrm>
            <a:off x="3027784" y="1725970"/>
            <a:ext cx="9164216" cy="3374642"/>
          </a:xfrm>
          <a:prstGeom prst="rect">
            <a:avLst/>
          </a:prstGeom>
        </p:spPr>
        <p:txBody>
          <a:bodyPr wrap="square">
            <a:spAutoFit/>
          </a:bodyPr>
          <a:lstStyle/>
          <a:p>
            <a:pPr marL="380990"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a:ln>
                  <a:noFill/>
                </a:ln>
                <a:solidFill>
                  <a:srgbClr val="CFDCA5"/>
                </a:solidFill>
                <a:effectLst/>
                <a:uLnTx/>
                <a:uFillTx/>
                <a:latin typeface="Tenorite "/>
                <a:ea typeface="+mn-ea"/>
                <a:cs typeface="+mn-cs"/>
              </a:rPr>
              <a:t>Identify and help minimize/remove barriers to adoption of green chemistry practices in underdeveloped economies.</a:t>
            </a:r>
          </a:p>
          <a:p>
            <a:pPr marL="380990"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a:ln>
                  <a:noFill/>
                </a:ln>
                <a:solidFill>
                  <a:srgbClr val="CFDCA5"/>
                </a:solidFill>
                <a:effectLst/>
                <a:uLnTx/>
                <a:uFillTx/>
                <a:latin typeface="Tenorite "/>
                <a:ea typeface="+mn-ea"/>
                <a:cs typeface="+mn-cs"/>
              </a:rPr>
              <a:t>Connect researchers from underdeveloped countries to resources and facilities across the world to help accelerate development of locally-appropriate technologies.</a:t>
            </a:r>
          </a:p>
          <a:p>
            <a:pPr marL="380990"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133" b="0" i="0" u="none" strike="noStrike" kern="1200" cap="none" spc="0" normalizeH="0" baseline="0" noProof="0">
                <a:ln>
                  <a:noFill/>
                </a:ln>
                <a:solidFill>
                  <a:srgbClr val="CFDCA5"/>
                </a:solidFill>
                <a:effectLst/>
                <a:uLnTx/>
                <a:uFillTx/>
                <a:latin typeface="Tenorite "/>
                <a:ea typeface="+mn-ea"/>
                <a:cs typeface="+mn-cs"/>
              </a:rPr>
              <a:t>Support the development of “local” green chemical processes, i.e. ones that are specifically tailored to resources, needs and challenges of communities and regions. </a:t>
            </a:r>
          </a:p>
          <a:p>
            <a:pPr marL="380990"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a:ln>
                <a:noFill/>
              </a:ln>
              <a:solidFill>
                <a:srgbClr val="CFDCA5"/>
              </a:solidFill>
              <a:effectLst/>
              <a:uLnTx/>
              <a:uFillTx/>
              <a:latin typeface="Tenorite "/>
              <a:ea typeface="+mn-ea"/>
              <a:cs typeface="+mn-cs"/>
            </a:endParaRPr>
          </a:p>
          <a:p>
            <a:pPr marL="380990" marR="0" lvl="1"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0" i="0" u="none" strike="noStrike" kern="1200" cap="none" spc="0" normalizeH="0" baseline="0" noProof="0">
              <a:ln>
                <a:noFill/>
              </a:ln>
              <a:solidFill>
                <a:srgbClr val="CFDCA5"/>
              </a:solidFill>
              <a:effectLst/>
              <a:uLnTx/>
              <a:uFillTx/>
              <a:latin typeface="Tenorite "/>
              <a:ea typeface="+mn-ea"/>
              <a:cs typeface="+mn-cs"/>
            </a:endParaRPr>
          </a:p>
        </p:txBody>
      </p:sp>
    </p:spTree>
    <p:extLst>
      <p:ext uri="{BB962C8B-B14F-4D97-AF65-F5344CB8AC3E}">
        <p14:creationId xmlns:p14="http://schemas.microsoft.com/office/powerpoint/2010/main" val="2648943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8B0A0B61-E44C-4C98-A84B-B96C81DA5816}"/>
              </a:ext>
            </a:extLst>
          </p:cNvPr>
          <p:cNvSpPr>
            <a:spLocks noGrp="1"/>
          </p:cNvSpPr>
          <p:nvPr>
            <p:ph type="title"/>
          </p:nvPr>
        </p:nvSpPr>
        <p:spPr>
          <a:xfrm>
            <a:off x="1466017" y="3108651"/>
            <a:ext cx="2341256" cy="640698"/>
          </a:xfrm>
        </p:spPr>
        <p:txBody>
          <a:bodyPr/>
          <a:lstStyle/>
          <a:p>
            <a:r>
              <a:rPr lang="en-US" noProof="0"/>
              <a:t>Thank you</a:t>
            </a:r>
            <a:endParaRPr lang="en-US"/>
          </a:p>
        </p:txBody>
      </p:sp>
      <p:sp>
        <p:nvSpPr>
          <p:cNvPr id="9" name="Text Placeholder 8">
            <a:extLst>
              <a:ext uri="{FF2B5EF4-FFF2-40B4-BE49-F238E27FC236}">
                <a16:creationId xmlns:a16="http://schemas.microsoft.com/office/drawing/2014/main" id="{0BF8A3EA-3C0A-457C-ACBD-FA9FBF4DCB9F}"/>
              </a:ext>
            </a:extLst>
          </p:cNvPr>
          <p:cNvSpPr>
            <a:spLocks noGrp="1"/>
          </p:cNvSpPr>
          <p:nvPr>
            <p:ph type="body" sz="quarter" idx="14"/>
          </p:nvPr>
        </p:nvSpPr>
        <p:spPr>
          <a:xfrm>
            <a:off x="1366463" y="3959761"/>
            <a:ext cx="3893906" cy="1790164"/>
          </a:xfrm>
        </p:spPr>
        <p:txBody>
          <a:bodyPr/>
          <a:lstStyle/>
          <a:p>
            <a:r>
              <a:rPr lang="pt-BR"/>
              <a:t>Adelina Voutchkova</a:t>
            </a:r>
          </a:p>
          <a:p>
            <a:endParaRPr lang="pt-BR"/>
          </a:p>
          <a:p>
            <a:r>
              <a:rPr lang="pt-BR">
                <a:hlinkClick r:id="rId2"/>
              </a:rPr>
              <a:t>gci@acs.org</a:t>
            </a:r>
            <a:endParaRPr lang="pt-BR"/>
          </a:p>
          <a:p>
            <a:endParaRPr lang="pt-BR"/>
          </a:p>
          <a:p>
            <a:r>
              <a:rPr lang="pt-BR"/>
              <a:t>https://www.acs.org/greenchemistry</a:t>
            </a:r>
            <a:endParaRPr lang="en-US"/>
          </a:p>
        </p:txBody>
      </p:sp>
      <p:pic>
        <p:nvPicPr>
          <p:cNvPr id="18" name="Picture Placeholder 15" descr="A picture of a field of grass sprouting">
            <a:extLst>
              <a:ext uri="{FF2B5EF4-FFF2-40B4-BE49-F238E27FC236}">
                <a16:creationId xmlns:a16="http://schemas.microsoft.com/office/drawing/2014/main" id="{594B2289-B469-43CF-B394-071C6B0A4DD5}"/>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val="0"/>
              </a:ext>
            </a:extLst>
          </a:blip>
          <a:srcRect/>
          <a:stretch/>
        </p:blipFill>
        <p:spPr>
          <a:xfrm>
            <a:off x="5511344" y="0"/>
            <a:ext cx="6680656" cy="6858000"/>
          </a:xfrm>
        </p:spPr>
      </p:pic>
      <p:sp>
        <p:nvSpPr>
          <p:cNvPr id="4" name="Slide Number Placeholder 3">
            <a:extLst>
              <a:ext uri="{FF2B5EF4-FFF2-40B4-BE49-F238E27FC236}">
                <a16:creationId xmlns:a16="http://schemas.microsoft.com/office/drawing/2014/main" id="{D48E7CB9-A0ED-4EB9-BBDE-0C1004C498B9}"/>
              </a:ext>
            </a:extLst>
          </p:cNvPr>
          <p:cNvSpPr>
            <a:spLocks noGrp="1"/>
          </p:cNvSpPr>
          <p:nvPr>
            <p:ph type="sldNum" sz="quarter" idx="4"/>
          </p:nvPr>
        </p:nvSpPr>
        <p:spPr>
          <a:xfrm>
            <a:off x="9791700" y="6356350"/>
            <a:ext cx="15621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7306C-81BA-4795-A5CA-9392456A8C1E}" type="slidenum">
              <a:rPr kumimoji="0" lang="en-US" sz="1200" b="0" i="0" u="none" strike="noStrike" kern="1200" cap="none" spc="100" normalizeH="0" baseline="0" noProof="0" smtClean="0">
                <a:ln>
                  <a:noFill/>
                </a:ln>
                <a:solidFill>
                  <a:prstClr val="white"/>
                </a:solidFill>
                <a:effectLst>
                  <a:outerShdw blurRad="38100" dist="38100" dir="2700000" algn="tl">
                    <a:srgbClr val="000000">
                      <a:alpha val="43137"/>
                    </a:srgbClr>
                  </a:outerShdw>
                </a:effectLst>
                <a:uLnTx/>
                <a:uFillTx/>
                <a:latin typeface="Tenorite "/>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100" normalizeH="0" baseline="0" noProof="0">
              <a:ln>
                <a:noFill/>
              </a:ln>
              <a:solidFill>
                <a:prstClr val="white"/>
              </a:solidFill>
              <a:effectLst>
                <a:outerShdw blurRad="38100" dist="38100" dir="2700000" algn="tl">
                  <a:srgbClr val="000000">
                    <a:alpha val="43137"/>
                  </a:srgbClr>
                </a:outerShdw>
              </a:effectLst>
              <a:uLnTx/>
              <a:uFillTx/>
              <a:latin typeface="Tenorite "/>
              <a:ea typeface="+mn-ea"/>
              <a:cs typeface="+mn-cs"/>
            </a:endParaRPr>
          </a:p>
        </p:txBody>
      </p:sp>
    </p:spTree>
    <p:extLst>
      <p:ext uri="{BB962C8B-B14F-4D97-AF65-F5344CB8AC3E}">
        <p14:creationId xmlns:p14="http://schemas.microsoft.com/office/powerpoint/2010/main" val="1851646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599301"/>
            <a:ext cx="4114800" cy="607969"/>
          </a:xfrm>
        </p:spPr>
        <p:txBody>
          <a:bodyPr anchor="ctr">
            <a:normAutofit/>
          </a:bodyPr>
          <a:lstStyle/>
          <a:p>
            <a:pPr marL="355600"/>
            <a:r>
              <a:rPr lang="en-US" sz="2000" kern="1200" cap="all" spc="100" baseline="0">
                <a:latin typeface="+mj-lt"/>
                <a:ea typeface="+mj-ea"/>
                <a:cs typeface="+mj-cs"/>
              </a:rPr>
              <a:t>Everything is a chemical</a:t>
            </a:r>
          </a:p>
        </p:txBody>
      </p:sp>
      <p:sp>
        <p:nvSpPr>
          <p:cNvPr id="1033" name="Text Placeholder 3">
            <a:extLst>
              <a:ext uri="{FF2B5EF4-FFF2-40B4-BE49-F238E27FC236}">
                <a16:creationId xmlns:a16="http://schemas.microsoft.com/office/drawing/2014/main" id="{0F0D236C-4337-18AC-FFCF-86650EAF96C8}"/>
              </a:ext>
            </a:extLst>
          </p:cNvPr>
          <p:cNvSpPr>
            <a:spLocks noGrp="1"/>
          </p:cNvSpPr>
          <p:nvPr>
            <p:ph type="body" sz="quarter" idx="34"/>
          </p:nvPr>
        </p:nvSpPr>
        <p:spPr>
          <a:xfrm>
            <a:off x="910838" y="2564313"/>
            <a:ext cx="4750631" cy="448769"/>
          </a:xfrm>
        </p:spPr>
        <p:txBody>
          <a:bodyPr/>
          <a:lstStyle/>
          <a:p>
            <a:r>
              <a:rPr lang="en-US" sz="1800" kern="1200" cap="all" baseline="0">
                <a:latin typeface="+mn-lt"/>
                <a:ea typeface="+mn-ea"/>
                <a:cs typeface="+mn-cs"/>
              </a:rPr>
              <a:t>Chemicals are related to:</a:t>
            </a:r>
          </a:p>
          <a:p>
            <a:endParaRPr lang="en-US"/>
          </a:p>
        </p:txBody>
      </p:sp>
      <p:sp>
        <p:nvSpPr>
          <p:cNvPr id="1035" name="Text Placeholder 4">
            <a:extLst>
              <a:ext uri="{FF2B5EF4-FFF2-40B4-BE49-F238E27FC236}">
                <a16:creationId xmlns:a16="http://schemas.microsoft.com/office/drawing/2014/main" id="{8ADC8CFD-71C1-6F01-35E8-D73E86C49CE9}"/>
              </a:ext>
            </a:extLst>
          </p:cNvPr>
          <p:cNvSpPr>
            <a:spLocks noGrp="1"/>
          </p:cNvSpPr>
          <p:nvPr>
            <p:ph type="body" sz="quarter" idx="25"/>
          </p:nvPr>
        </p:nvSpPr>
        <p:spPr>
          <a:xfrm>
            <a:off x="7739877" y="2564313"/>
            <a:ext cx="3532840" cy="448769"/>
          </a:xfrm>
        </p:spPr>
        <p:txBody>
          <a:bodyPr/>
          <a:lstStyle/>
          <a:p>
            <a:r>
              <a:rPr lang="en-US"/>
              <a:t>TYPES OF CHEMICALS</a:t>
            </a:r>
          </a:p>
        </p:txBody>
      </p:sp>
      <p:sp>
        <p:nvSpPr>
          <p:cNvPr id="6" name="Content Placeholder 2">
            <a:extLst>
              <a:ext uri="{FF2B5EF4-FFF2-40B4-BE49-F238E27FC236}">
                <a16:creationId xmlns:a16="http://schemas.microsoft.com/office/drawing/2014/main" id="{48DC64DF-93F5-47CE-8B40-50DD2BBDC0C6}"/>
              </a:ext>
            </a:extLst>
          </p:cNvPr>
          <p:cNvSpPr txBox="1">
            <a:spLocks/>
          </p:cNvSpPr>
          <p:nvPr/>
        </p:nvSpPr>
        <p:spPr>
          <a:xfrm>
            <a:off x="911225" y="3187700"/>
            <a:ext cx="4749800" cy="2771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all" spc="0" normalizeH="0" baseline="0" noProof="0">
              <a:ln>
                <a:noFill/>
              </a:ln>
              <a:solidFill>
                <a:prstClr val="black"/>
              </a:solidFill>
              <a:effectLst/>
              <a:uLnTx/>
              <a:uFillTx/>
              <a:latin typeface="Tenorite "/>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all" spc="0" normalizeH="0" baseline="0" noProof="0">
                <a:ln>
                  <a:noFill/>
                </a:ln>
                <a:solidFill>
                  <a:prstClr val="black"/>
                </a:solidFill>
                <a:effectLst/>
                <a:uLnTx/>
                <a:uFillTx/>
                <a:latin typeface="Tenorite "/>
                <a:ea typeface="+mn-ea"/>
                <a:cs typeface="+mn-cs"/>
              </a:rPr>
              <a:t>Food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all" spc="0" normalizeH="0" baseline="0" noProof="0">
                <a:ln>
                  <a:noFill/>
                </a:ln>
                <a:solidFill>
                  <a:prstClr val="black"/>
                </a:solidFill>
                <a:effectLst/>
                <a:uLnTx/>
                <a:uFillTx/>
                <a:latin typeface="Tenorite "/>
                <a:ea typeface="+mn-ea"/>
                <a:cs typeface="+mn-cs"/>
              </a:rPr>
              <a:t>Transportation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all" spc="0" normalizeH="0" baseline="0" noProof="0">
                <a:ln>
                  <a:noFill/>
                </a:ln>
                <a:solidFill>
                  <a:prstClr val="black"/>
                </a:solidFill>
                <a:effectLst/>
                <a:uLnTx/>
                <a:uFillTx/>
                <a:latin typeface="Tenorite "/>
                <a:ea typeface="+mn-ea"/>
                <a:cs typeface="+mn-cs"/>
              </a:rPr>
              <a:t>Communication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all" spc="0" normalizeH="0" baseline="0" noProof="0">
                <a:ln>
                  <a:noFill/>
                </a:ln>
                <a:solidFill>
                  <a:prstClr val="black"/>
                </a:solidFill>
                <a:effectLst/>
                <a:uLnTx/>
                <a:uFillTx/>
                <a:latin typeface="Tenorite "/>
                <a:ea typeface="+mn-ea"/>
                <a:cs typeface="+mn-cs"/>
              </a:rPr>
              <a:t>Information Technology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all" spc="0" normalizeH="0" baseline="0" noProof="0">
                <a:ln>
                  <a:noFill/>
                </a:ln>
                <a:solidFill>
                  <a:prstClr val="black"/>
                </a:solidFill>
                <a:effectLst/>
                <a:uLnTx/>
                <a:uFillTx/>
                <a:latin typeface="Tenorite "/>
                <a:ea typeface="+mn-ea"/>
                <a:cs typeface="+mn-cs"/>
              </a:rPr>
              <a:t>Economy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all" spc="0" normalizeH="0" baseline="0" noProof="0">
              <a:ln>
                <a:noFill/>
              </a:ln>
              <a:solidFill>
                <a:prstClr val="black"/>
              </a:solidFill>
              <a:effectLst/>
              <a:uLnTx/>
              <a:uFillTx/>
              <a:latin typeface="Tenorite "/>
              <a:ea typeface="+mn-ea"/>
              <a:cs typeface="+mn-cs"/>
            </a:endParaRPr>
          </a:p>
        </p:txBody>
      </p:sp>
      <p:pic>
        <p:nvPicPr>
          <p:cNvPr id="1026" name="Picture 2" descr="езултат с изображение за Chemicals industrie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86386" y="3107442"/>
            <a:ext cx="3536167" cy="2882900"/>
          </a:xfrm>
          <a:prstGeom prst="rect">
            <a:avLst/>
          </a:prstGeom>
          <a:solidFill>
            <a:srgbClr val="FFFFFF"/>
          </a:solidFill>
        </p:spPr>
      </p:pic>
      <p:sp>
        <p:nvSpPr>
          <p:cNvPr id="1037" name="Date Placeholder 7">
            <a:extLst>
              <a:ext uri="{FF2B5EF4-FFF2-40B4-BE49-F238E27FC236}">
                <a16:creationId xmlns:a16="http://schemas.microsoft.com/office/drawing/2014/main" id="{AB750C91-6F82-4B4B-A4D1-CAE8AA8F8E44}"/>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enorite "/>
                <a:ea typeface="+mn-ea"/>
                <a:cs typeface="+mn-cs"/>
              </a:rPr>
              <a:t>20XX</a:t>
            </a:r>
          </a:p>
        </p:txBody>
      </p:sp>
      <p:sp>
        <p:nvSpPr>
          <p:cNvPr id="1039" name="Footer Placeholder 8">
            <a:extLst>
              <a:ext uri="{FF2B5EF4-FFF2-40B4-BE49-F238E27FC236}">
                <a16:creationId xmlns:a16="http://schemas.microsoft.com/office/drawing/2014/main" id="{F92AA07C-3948-B25D-E0C0-D341B339B353}"/>
              </a:ext>
            </a:extLst>
          </p:cNvPr>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enorite "/>
                <a:ea typeface="+mn-ea"/>
                <a:cs typeface="+mn-cs"/>
              </a:rPr>
              <a:t>Pitch deck</a:t>
            </a:r>
          </a:p>
        </p:txBody>
      </p:sp>
      <p:sp>
        <p:nvSpPr>
          <p:cNvPr id="5" name="Slide Number Placeholder 4"/>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2A9ED07-9571-E14F-B8DD-ED921D6D7475}" type="slidenum">
              <a:rPr kumimoji="0" lang="en-US" sz="1200" b="0" i="0" u="none" strike="noStrike" kern="1200" cap="none" spc="100" normalizeH="0" baseline="0" noProof="0" smtClean="0">
                <a:ln>
                  <a:noFill/>
                </a:ln>
                <a:solidFill>
                  <a:srgbClr val="E7E6E6">
                    <a:lumMod val="50000"/>
                  </a:srgbClr>
                </a:solidFill>
                <a:effectLst/>
                <a:uLnTx/>
                <a:uFillTx/>
                <a:latin typeface="Tenorite "/>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1200" b="0" i="0" u="none" strike="noStrike" kern="1200" cap="none" spc="100" normalizeH="0" baseline="0" noProof="0">
              <a:ln>
                <a:noFill/>
              </a:ln>
              <a:solidFill>
                <a:srgbClr val="E7E6E6">
                  <a:lumMod val="50000"/>
                </a:srgbClr>
              </a:solidFill>
              <a:effectLst/>
              <a:uLnTx/>
              <a:uFillTx/>
              <a:latin typeface="Tenorite "/>
              <a:ea typeface="+mn-ea"/>
              <a:cs typeface="+mn-cs"/>
            </a:endParaRPr>
          </a:p>
        </p:txBody>
      </p:sp>
    </p:spTree>
    <p:extLst>
      <p:ext uri="{BB962C8B-B14F-4D97-AF65-F5344CB8AC3E}">
        <p14:creationId xmlns:p14="http://schemas.microsoft.com/office/powerpoint/2010/main" val="127829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a:extLst>
              <a:ext uri="{FF2B5EF4-FFF2-40B4-BE49-F238E27FC236}">
                <a16:creationId xmlns:a16="http://schemas.microsoft.com/office/drawing/2014/main" id="{0D23EDD9-B97E-F8F1-DC0F-1C56673AB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1859" name="Picture 3">
            <a:extLst>
              <a:ext uri="{FF2B5EF4-FFF2-40B4-BE49-F238E27FC236}">
                <a16:creationId xmlns:a16="http://schemas.microsoft.com/office/drawing/2014/main" id="{EAF6E443-4F6A-68E9-0EA6-1FB21003F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a:extLst>
              <a:ext uri="{FF2B5EF4-FFF2-40B4-BE49-F238E27FC236}">
                <a16:creationId xmlns:a16="http://schemas.microsoft.com/office/drawing/2014/main" id="{CF0D1B98-6BFB-4C43-F9A1-8D40F4F6CD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0650"/>
            <a:ext cx="9144000" cy="6508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1590"/>
            <a:ext cx="8513728" cy="1143000"/>
          </a:xfrm>
        </p:spPr>
        <p:txBody>
          <a:bodyPr>
            <a:normAutofit/>
          </a:bodyPr>
          <a:lstStyle/>
          <a:p>
            <a:r>
              <a:rPr lang="en-US" sz="3600"/>
              <a:t>Environmental Impacts of Chemical Industry</a:t>
            </a:r>
          </a:p>
        </p:txBody>
      </p:sp>
      <p:sp>
        <p:nvSpPr>
          <p:cNvPr id="3" name="Rectangle 9"/>
          <p:cNvSpPr txBox="1">
            <a:spLocks noChangeArrowheads="1"/>
          </p:cNvSpPr>
          <p:nvPr/>
        </p:nvSpPr>
        <p:spPr>
          <a:xfrm>
            <a:off x="7588771" y="2865591"/>
            <a:ext cx="2944115" cy="182170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prstClr val="black"/>
                </a:solidFill>
                <a:effectLst/>
                <a:uLnTx/>
                <a:uFillTx/>
                <a:latin typeface="Copperplate"/>
                <a:ea typeface="+mn-ea"/>
                <a:cs typeface="Copperplate"/>
              </a:rPr>
              <a:t>Plaquemines Parish, LA</a:t>
            </a:r>
          </a:p>
          <a:p>
            <a:pPr marL="0" marR="0" lvl="0" indent="0" algn="l" defTabSz="457200" rtl="0" eaLnBrk="1" fontAlgn="auto" latinLnBrk="0" hangingPunct="1">
              <a:lnSpc>
                <a:spcPct val="90000"/>
              </a:lnSpc>
              <a:spcBef>
                <a:spcPct val="20000"/>
              </a:spcBef>
              <a:spcAft>
                <a:spcPts val="0"/>
              </a:spcAft>
              <a:buClrTx/>
              <a:buSzTx/>
              <a:buFont typeface="Arial"/>
              <a:buNone/>
              <a:tabLst/>
              <a:defRPr/>
            </a:pPr>
            <a:r>
              <a:rPr kumimoji="0" lang="en-US" sz="2000" b="0" i="0" u="none" strike="noStrike" kern="1200" cap="none" spc="0" normalizeH="0" baseline="0" noProof="0">
                <a:ln>
                  <a:noFill/>
                </a:ln>
                <a:solidFill>
                  <a:prstClr val="black"/>
                </a:solidFill>
                <a:effectLst/>
                <a:uLnTx/>
                <a:uFillTx/>
                <a:latin typeface="Calibri" charset="0"/>
                <a:ea typeface="+mn-ea"/>
                <a:cs typeface="+mn-cs"/>
              </a:rPr>
              <a:t>Levels of chemicals in fish rivers are high enough to cause massive fish kills</a:t>
            </a:r>
          </a:p>
        </p:txBody>
      </p:sp>
      <p:pic>
        <p:nvPicPr>
          <p:cNvPr id="7"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3719" y="2798129"/>
            <a:ext cx="2954518" cy="19627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7534726" y="849558"/>
            <a:ext cx="2960203" cy="1962743"/>
          </a:xfrm>
          <a:prstGeom prst="rect">
            <a:avLst/>
          </a:prstGeom>
        </p:spPr>
      </p:pic>
      <p:sp>
        <p:nvSpPr>
          <p:cNvPr id="8" name="Rectangle 7"/>
          <p:cNvSpPr/>
          <p:nvPr/>
        </p:nvSpPr>
        <p:spPr>
          <a:xfrm>
            <a:off x="4634252" y="917108"/>
            <a:ext cx="2954518" cy="1924629"/>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charset="0"/>
                <a:ea typeface="+mn-ea"/>
                <a:cs typeface="+mn-cs"/>
              </a:rPr>
              <a:t>3.93 billion lbs. of toxic chemicals were released directly to air, land, and water in 2010, 16% increase from 2009.</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4546A"/>
              </a:solidFill>
              <a:effectLst/>
              <a:uLnTx/>
              <a:uFillTx/>
              <a:latin typeface="Copperplate"/>
              <a:ea typeface="+mn-ea"/>
              <a:cs typeface="Copperplate"/>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546A"/>
                </a:solidFill>
                <a:effectLst/>
                <a:uLnTx/>
                <a:uFillTx/>
                <a:latin typeface="Copperplate"/>
                <a:ea typeface="+mn-ea"/>
                <a:cs typeface="Copperplate"/>
              </a:rPr>
              <a:t>US EPA TRI</a:t>
            </a:r>
            <a:endParaRPr kumimoji="0" lang="en-US" sz="1600" b="0" i="0" u="none" strike="noStrike" kern="1200" cap="none" spc="0" normalizeH="0" baseline="0" noProof="0">
              <a:ln>
                <a:noFill/>
              </a:ln>
              <a:solidFill>
                <a:prstClr val="black"/>
              </a:solidFill>
              <a:effectLst/>
              <a:uLnTx/>
              <a:uFillTx/>
              <a:latin typeface="Calibri" charset="0"/>
              <a:ea typeface="+mn-ea"/>
              <a:cs typeface="+mn-cs"/>
            </a:endParaRPr>
          </a:p>
        </p:txBody>
      </p:sp>
      <p:sp>
        <p:nvSpPr>
          <p:cNvPr id="10" name="Rectangle 9"/>
          <p:cNvSpPr/>
          <p:nvPr/>
        </p:nvSpPr>
        <p:spPr>
          <a:xfrm>
            <a:off x="1589363" y="2811552"/>
            <a:ext cx="2954518" cy="1094659"/>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4546A"/>
                </a:solidFill>
                <a:effectLst/>
                <a:uLnTx/>
                <a:uFillTx/>
                <a:latin typeface="Copperplate"/>
                <a:ea typeface="+mn-ea"/>
                <a:cs typeface="Copperplate"/>
              </a:rPr>
              <a:t>Fukushima Nuclear Power Plant 2011</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charset="0"/>
                <a:ea typeface="+mn-ea"/>
                <a:cs typeface="+mn-cs"/>
              </a:rPr>
              <a:t>Exposure controls can and do fail</a:t>
            </a:r>
          </a:p>
        </p:txBody>
      </p:sp>
      <p:pic>
        <p:nvPicPr>
          <p:cNvPr id="5" name="Picture 4"/>
          <p:cNvPicPr>
            <a:picLocks noChangeAspect="1"/>
          </p:cNvPicPr>
          <p:nvPr/>
        </p:nvPicPr>
        <p:blipFill>
          <a:blip r:embed="rId5"/>
          <a:stretch>
            <a:fillRect/>
          </a:stretch>
        </p:blipFill>
        <p:spPr>
          <a:xfrm>
            <a:off x="1625684" y="4760871"/>
            <a:ext cx="2954521" cy="1991326"/>
          </a:xfrm>
          <a:prstGeom prst="rect">
            <a:avLst/>
          </a:prstGeom>
        </p:spPr>
      </p:pic>
      <p:pic>
        <p:nvPicPr>
          <p:cNvPr id="6" name="Picture 5"/>
          <p:cNvPicPr>
            <a:picLocks noChangeAspect="1"/>
          </p:cNvPicPr>
          <p:nvPr/>
        </p:nvPicPr>
        <p:blipFill>
          <a:blip r:embed="rId6"/>
          <a:stretch>
            <a:fillRect/>
          </a:stretch>
        </p:blipFill>
        <p:spPr>
          <a:xfrm>
            <a:off x="7534726" y="4760872"/>
            <a:ext cx="2954521" cy="1966099"/>
          </a:xfrm>
          <a:prstGeom prst="rect">
            <a:avLst/>
          </a:prstGeom>
        </p:spPr>
      </p:pic>
      <p:sp>
        <p:nvSpPr>
          <p:cNvPr id="12" name="Rectangle 11"/>
          <p:cNvSpPr/>
          <p:nvPr/>
        </p:nvSpPr>
        <p:spPr>
          <a:xfrm>
            <a:off x="4607231" y="4781871"/>
            <a:ext cx="2954518" cy="1482457"/>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charset="0"/>
                <a:ea typeface="+mn-ea"/>
                <a:cs typeface="+mn-cs"/>
              </a:rPr>
              <a:t>Severe weather systems and rising sea levels are providing palpable indicators of climate change </a:t>
            </a:r>
          </a:p>
        </p:txBody>
      </p:sp>
      <p:pic>
        <p:nvPicPr>
          <p:cNvPr id="9" name="Picture 8"/>
          <p:cNvPicPr>
            <a:picLocks noChangeAspect="1"/>
          </p:cNvPicPr>
          <p:nvPr/>
        </p:nvPicPr>
        <p:blipFill rotWithShape="1">
          <a:blip r:embed="rId7"/>
          <a:srcRect l="8673" t="1841" r="-4903" b="-1841"/>
          <a:stretch/>
        </p:blipFill>
        <p:spPr>
          <a:xfrm>
            <a:off x="1625684" y="957638"/>
            <a:ext cx="3141627" cy="1874999"/>
          </a:xfrm>
          <a:prstGeom prst="rect">
            <a:avLst/>
          </a:prstGeom>
        </p:spPr>
      </p:pic>
    </p:spTree>
    <p:extLst>
      <p:ext uri="{BB962C8B-B14F-4D97-AF65-F5344CB8AC3E}">
        <p14:creationId xmlns:p14="http://schemas.microsoft.com/office/powerpoint/2010/main" val="3706167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p:nvPr>
        </p:nvSpPr>
        <p:spPr>
          <a:xfrm>
            <a:off x="809568" y="2450440"/>
            <a:ext cx="4143432" cy="548711"/>
          </a:xfrm>
        </p:spPr>
        <p:txBody>
          <a:bodyPr anchor="b">
            <a:normAutofit/>
          </a:bodyPr>
          <a:lstStyle/>
          <a:p>
            <a:pPr marL="352425"/>
            <a:r>
              <a:rPr lang="en-US"/>
              <a:t>Climate Change</a:t>
            </a:r>
          </a:p>
        </p:txBody>
      </p:sp>
      <p:pic>
        <p:nvPicPr>
          <p:cNvPr id="4" name="Picture 3"/>
          <p:cNvPicPr>
            <a:picLocks noChangeAspect="1"/>
          </p:cNvPicPr>
          <p:nvPr/>
        </p:nvPicPr>
        <p:blipFill rotWithShape="1">
          <a:blip r:embed="rId3"/>
          <a:srcRect t="38924" r="1" b="2905"/>
          <a:stretch/>
        </p:blipFill>
        <p:spPr>
          <a:xfrm>
            <a:off x="4022468" y="9"/>
            <a:ext cx="8169531" cy="3179791"/>
          </a:xfrm>
          <a:prstGeom prst="rect">
            <a:avLst/>
          </a:prstGeom>
          <a:noFill/>
        </p:spPr>
      </p:pic>
      <p:sp>
        <p:nvSpPr>
          <p:cNvPr id="174082" name="Rectangle 3"/>
          <p:cNvSpPr>
            <a:spLocks noGrp="1" noChangeArrowheads="1"/>
          </p:cNvSpPr>
          <p:nvPr>
            <p:ph type="body" sz="quarter" idx="12"/>
          </p:nvPr>
        </p:nvSpPr>
        <p:spPr>
          <a:xfrm>
            <a:off x="819728" y="3744950"/>
            <a:ext cx="4953000" cy="2046251"/>
          </a:xfrm>
        </p:spPr>
        <p:txBody>
          <a:bodyPr anchor="t">
            <a:normAutofit/>
          </a:bodyPr>
          <a:lstStyle/>
          <a:p>
            <a:pPr marL="0" indent="0">
              <a:spcAft>
                <a:spcPts val="600"/>
              </a:spcAft>
              <a:buNone/>
            </a:pPr>
            <a:r>
              <a:rPr lang="en-US"/>
              <a:t>Concerns for climate chaos, oceanic temperature, stratospheric chemistry, and global distillation can be addressed through the development and implementation of green chemistry technologies</a:t>
            </a:r>
          </a:p>
        </p:txBody>
      </p:sp>
    </p:spTree>
    <p:extLst>
      <p:ext uri="{BB962C8B-B14F-4D97-AF65-F5344CB8AC3E}">
        <p14:creationId xmlns:p14="http://schemas.microsoft.com/office/powerpoint/2010/main" val="661970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fewresources.org/uploads/1/0/5/2/10529860/1603277_orig.g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60560" y="453763"/>
            <a:ext cx="7825957" cy="582784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962584" y="2898239"/>
            <a:ext cx="2341256" cy="640698"/>
          </a:xfrm>
        </p:spPr>
        <p:txBody>
          <a:bodyPr anchor="ctr">
            <a:normAutofit/>
          </a:bodyPr>
          <a:lstStyle/>
          <a:p>
            <a:r>
              <a:rPr lang="en-US" sz="2000"/>
              <a:t>Water Scarcity</a:t>
            </a:r>
          </a:p>
        </p:txBody>
      </p:sp>
      <p:sp>
        <p:nvSpPr>
          <p:cNvPr id="10" name="Text Placeholder 3">
            <a:extLst>
              <a:ext uri="{FF2B5EF4-FFF2-40B4-BE49-F238E27FC236}">
                <a16:creationId xmlns:a16="http://schemas.microsoft.com/office/drawing/2014/main" id="{6CBE6F8A-2E0D-4097-303E-FFDC78F8CCCA}"/>
              </a:ext>
            </a:extLst>
          </p:cNvPr>
          <p:cNvSpPr>
            <a:spLocks noGrp="1"/>
          </p:cNvSpPr>
          <p:nvPr>
            <p:ph type="body" sz="quarter" idx="14"/>
          </p:nvPr>
        </p:nvSpPr>
        <p:spPr>
          <a:xfrm>
            <a:off x="838200" y="3959761"/>
            <a:ext cx="3527843" cy="1790164"/>
          </a:xfrm>
        </p:spPr>
        <p:txBody>
          <a:bodyPr/>
          <a:lstStyle/>
          <a:p>
            <a:r>
              <a:rPr lang="en-US"/>
              <a:t>Two major sources of </a:t>
            </a:r>
            <a:r>
              <a:rPr lang="en-US" b="1"/>
              <a:t>disruption of the hydrological cycle</a:t>
            </a:r>
            <a:r>
              <a:rPr lang="en-US"/>
              <a:t> are warming produced by climate change and features of the "built environment" that induce more runoff. </a:t>
            </a:r>
          </a:p>
        </p:txBody>
      </p:sp>
      <p:sp>
        <p:nvSpPr>
          <p:cNvPr id="12" name="Date Placeholder 4">
            <a:extLst>
              <a:ext uri="{FF2B5EF4-FFF2-40B4-BE49-F238E27FC236}">
                <a16:creationId xmlns:a16="http://schemas.microsoft.com/office/drawing/2014/main" id="{CB473193-0B89-A7B2-9C43-EA3EAFB688BF}"/>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prstClr val="black"/>
                </a:solidFill>
                <a:effectLst/>
                <a:uLnTx/>
                <a:uFillTx/>
                <a:latin typeface="Tenorite "/>
                <a:ea typeface="+mn-ea"/>
                <a:cs typeface="+mn-cs"/>
              </a:rPr>
              <a:t>2023</a:t>
            </a:r>
          </a:p>
        </p:txBody>
      </p:sp>
      <p:sp>
        <p:nvSpPr>
          <p:cNvPr id="14" name="Footer Placeholder 5">
            <a:extLst>
              <a:ext uri="{FF2B5EF4-FFF2-40B4-BE49-F238E27FC236}">
                <a16:creationId xmlns:a16="http://schemas.microsoft.com/office/drawing/2014/main" id="{9162C76D-CD6F-DBA5-EF7D-159564CF16DF}"/>
              </a:ext>
            </a:extLst>
          </p:cNvPr>
          <p:cNvSpPr>
            <a:spLocks noGrp="1"/>
          </p:cNvSpPr>
          <p:nvPr>
            <p:ph type="ftr" sz="quarter" idx="3"/>
          </p:nvPr>
        </p:nvSpPr>
        <p:spPr>
          <a:xfrm>
            <a:off x="6473608" y="6356350"/>
            <a:ext cx="2743200"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all" spc="100" normalizeH="0" baseline="0" noProof="0">
                <a:ln>
                  <a:noFill/>
                </a:ln>
                <a:solidFill>
                  <a:prstClr val="white"/>
                </a:solidFill>
                <a:effectLst>
                  <a:outerShdw blurRad="38100" dist="38100" dir="2700000" algn="tl">
                    <a:srgbClr val="000000">
                      <a:alpha val="43137"/>
                    </a:srgbClr>
                  </a:outerShdw>
                </a:effectLst>
                <a:uLnTx/>
                <a:uFillTx/>
                <a:latin typeface="Tenorite Bold"/>
                <a:ea typeface="+mn-ea"/>
                <a:cs typeface="+mn-cs"/>
              </a:rPr>
              <a:t>Pitch deck</a:t>
            </a:r>
          </a:p>
        </p:txBody>
      </p:sp>
      <p:sp>
        <p:nvSpPr>
          <p:cNvPr id="16" name="Slide Number Placeholder 6">
            <a:extLst>
              <a:ext uri="{FF2B5EF4-FFF2-40B4-BE49-F238E27FC236}">
                <a16:creationId xmlns:a16="http://schemas.microsoft.com/office/drawing/2014/main" id="{17BFE173-3ACB-E3EF-FEAE-11381E10BF7D}"/>
              </a:ext>
            </a:extLst>
          </p:cNvPr>
          <p:cNvSpPr>
            <a:spLocks noGrp="1"/>
          </p:cNvSpPr>
          <p:nvPr>
            <p:ph type="sldNum" sz="quarter" idx="4"/>
          </p:nvPr>
        </p:nvSpPr>
        <p:spPr>
          <a:xfrm>
            <a:off x="9791700" y="6356350"/>
            <a:ext cx="1562100"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A87306C-81BA-4795-A5CA-9392456A8C1E}" type="slidenum">
              <a:rPr kumimoji="0" lang="en-US" sz="1200" b="0" i="0" u="none" strike="noStrike" kern="1200" cap="none" spc="100" normalizeH="0" baseline="0" noProof="0" smtClean="0">
                <a:ln>
                  <a:noFill/>
                </a:ln>
                <a:solidFill>
                  <a:prstClr val="white"/>
                </a:solidFill>
                <a:effectLst>
                  <a:outerShdw blurRad="38100" dist="38100" dir="2700000" algn="tl">
                    <a:srgbClr val="000000">
                      <a:alpha val="43137"/>
                    </a:srgbClr>
                  </a:outerShdw>
                </a:effectLst>
                <a:uLnTx/>
                <a:uFillTx/>
                <a:latin typeface="Tenorite "/>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100" normalizeH="0" baseline="0" noProof="0">
              <a:ln>
                <a:noFill/>
              </a:ln>
              <a:solidFill>
                <a:prstClr val="white"/>
              </a:solidFill>
              <a:effectLst>
                <a:outerShdw blurRad="38100" dist="38100" dir="2700000" algn="tl">
                  <a:srgbClr val="000000">
                    <a:alpha val="43137"/>
                  </a:srgbClr>
                </a:outerShdw>
              </a:effectLst>
              <a:uLnTx/>
              <a:uFillTx/>
              <a:latin typeface="Tenorite "/>
              <a:ea typeface="+mn-ea"/>
              <a:cs typeface="+mn-cs"/>
            </a:endParaRPr>
          </a:p>
        </p:txBody>
      </p:sp>
    </p:spTree>
    <p:extLst>
      <p:ext uri="{BB962C8B-B14F-4D97-AF65-F5344CB8AC3E}">
        <p14:creationId xmlns:p14="http://schemas.microsoft.com/office/powerpoint/2010/main" val="2346198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Pitch Deck_TM16411175_Win32_JC_SL_v3" id="{8B4DAF89-59FE-4064-AB7A-372A9529B50F}" vid="{3DF83A45-BE94-4B01-94A1-C38A7DA6C9D1}"/>
    </a:ext>
  </a:extLst>
</a:theme>
</file>

<file path=ppt/theme/theme3.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Default Design">
      <a:majorFont>
        <a:latin typeface="Arial"/>
        <a:ea typeface="Arial"/>
        <a:cs typeface="Arial"/>
      </a:majorFont>
      <a:minorFont>
        <a:latin typeface="Helvetica"/>
        <a:ea typeface="Helvetica"/>
        <a:cs typeface="Helvetica"/>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2284</Words>
  <Application>Microsoft Office PowerPoint</Application>
  <PresentationFormat>Widescreen</PresentationFormat>
  <Paragraphs>294</Paragraphs>
  <Slides>37</Slides>
  <Notes>22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37</vt:i4>
      </vt:variant>
    </vt:vector>
  </HeadingPairs>
  <TitlesOfParts>
    <vt:vector size="50" baseType="lpstr">
      <vt:lpstr>Arial</vt:lpstr>
      <vt:lpstr>Arial Narrow</vt:lpstr>
      <vt:lpstr>Calibri</vt:lpstr>
      <vt:lpstr>Calibri Light</vt:lpstr>
      <vt:lpstr>Copperplate</vt:lpstr>
      <vt:lpstr>Helvetica</vt:lpstr>
      <vt:lpstr>Lucida Grande</vt:lpstr>
      <vt:lpstr>Open Sans</vt:lpstr>
      <vt:lpstr>Tenorite </vt:lpstr>
      <vt:lpstr>Tenorite Bold</vt:lpstr>
      <vt:lpstr>Office Theme</vt:lpstr>
      <vt:lpstr>1_Office Theme</vt:lpstr>
      <vt:lpstr>Default Design</vt:lpstr>
      <vt:lpstr>PowerPoint Presentation</vt:lpstr>
      <vt:lpstr>GREEN AND SUSTAINABLE CHEMISTRY</vt:lpstr>
      <vt:lpstr>Green and Sustainable Chemistry</vt:lpstr>
      <vt:lpstr>Everything is a chemical</vt:lpstr>
      <vt:lpstr>PowerPoint Presentation</vt:lpstr>
      <vt:lpstr>PowerPoint Presentation</vt:lpstr>
      <vt:lpstr>Environmental Impacts of Chemical Industry</vt:lpstr>
      <vt:lpstr>Climate Change</vt:lpstr>
      <vt:lpstr>Water Scarcity</vt:lpstr>
      <vt:lpstr>Growing Energy Consumption</vt:lpstr>
      <vt:lpstr>PowerPoint Presentation</vt:lpstr>
      <vt:lpstr>Effect of Commodity Chemicals on Human Health</vt:lpstr>
      <vt:lpstr>PowerPoint Presentation</vt:lpstr>
      <vt:lpstr>Where do products come from?</vt:lpstr>
      <vt:lpstr>PowerPoint Presentation</vt:lpstr>
      <vt:lpstr>Environmental Regulation Growth</vt:lpstr>
      <vt:lpstr>Addressing the UN Sustainable Development Goals Through Chemistry</vt:lpstr>
      <vt:lpstr>Addressing the UN Sustainable Development Goals Through Chemistry</vt:lpstr>
      <vt:lpstr>PowerPoint Presentation</vt:lpstr>
      <vt:lpstr>PowerPoint Presentation</vt:lpstr>
      <vt:lpstr>PowerPoint Presentation</vt:lpstr>
      <vt:lpstr>PowerPoint Presentation</vt:lpstr>
      <vt:lpstr>Proactive Approach: Green Chemistry</vt:lpstr>
      <vt:lpstr>Proactive Approach</vt:lpstr>
      <vt:lpstr>Principles of Green Chemistry</vt:lpstr>
      <vt:lpstr>Principles of Green Chemistry</vt:lpstr>
      <vt:lpstr>PowerPoint Presentation</vt:lpstr>
      <vt:lpstr>FOCUS ON DESIGN</vt:lpstr>
      <vt:lpstr>GReEN CHEMISTRY</vt:lpstr>
      <vt:lpstr>TOOLBOX MODEL</vt:lpstr>
      <vt:lpstr>We NEED MORE and DIFFERENT people inventing materials.</vt:lpstr>
      <vt:lpstr>ACS Green Chemistry Institute</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Rush, Shawn</dc:creator>
  <cp:lastModifiedBy>Aquilino, Ronald P.</cp:lastModifiedBy>
  <cp:revision>2</cp:revision>
  <dcterms:created xsi:type="dcterms:W3CDTF">2023-06-07T22:54:24Z</dcterms:created>
  <dcterms:modified xsi:type="dcterms:W3CDTF">2023-06-12T12:20:48Z</dcterms:modified>
</cp:coreProperties>
</file>